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8" r:id="rId4"/>
    <p:sldId id="267" r:id="rId5"/>
    <p:sldId id="266" r:id="rId6"/>
    <p:sldId id="269" r:id="rId7"/>
    <p:sldId id="261" r:id="rId8"/>
    <p:sldId id="259" r:id="rId9"/>
    <p:sldId id="262" r:id="rId10"/>
    <p:sldId id="263" r:id="rId11"/>
    <p:sldId id="264" r:id="rId12"/>
    <p:sldId id="265" r:id="rId13"/>
    <p:sldId id="270"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53" d="100"/>
          <a:sy n="53" d="100"/>
        </p:scale>
        <p:origin x="-2658" y="-12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5/11/2009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5/11/2009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5/11/2009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CEB4B15-EA64-442A-978F-A25A064CE72F}" type="datetimeFigureOut">
              <a:rPr lang="en-US" smtClean="0"/>
              <a:pPr/>
              <a:t>5/11/2009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EB4B15-EA64-442A-978F-A25A064CE72F}" type="datetimeFigureOut">
              <a:rPr lang="en-US" smtClean="0"/>
              <a:pPr/>
              <a:t>5/11/2009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CEB4B15-EA64-442A-978F-A25A064CE72F}" type="datetimeFigureOut">
              <a:rPr lang="en-US" smtClean="0"/>
              <a:pPr/>
              <a:t>5/11/2009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EB4B15-EA64-442A-978F-A25A064CE72F}" type="datetimeFigureOut">
              <a:rPr lang="en-US" smtClean="0"/>
              <a:pPr/>
              <a:t>5/11/2009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CEB4B15-EA64-442A-978F-A25A064CE72F}" type="datetimeFigureOut">
              <a:rPr lang="en-US" smtClean="0"/>
              <a:pPr/>
              <a:t>5/11/2009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B4B15-EA64-442A-978F-A25A064CE72F}" type="datetimeFigureOut">
              <a:rPr lang="en-US" smtClean="0"/>
              <a:pPr/>
              <a:t>5/11/2009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B4B15-EA64-442A-978F-A25A064CE72F}" type="datetimeFigureOut">
              <a:rPr lang="en-US" smtClean="0"/>
              <a:pPr/>
              <a:t>5/11/2009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CEB4B15-EA64-442A-978F-A25A064CE72F}" type="datetimeFigureOut">
              <a:rPr lang="en-US" smtClean="0"/>
              <a:pPr/>
              <a:t>5/11/2009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F3932-0333-46A5-B27A-A4C28EA307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EB4B15-EA64-442A-978F-A25A064CE72F}" type="datetimeFigureOut">
              <a:rPr lang="en-US" smtClean="0"/>
              <a:pPr/>
              <a:t>5/11/2009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F3932-0333-46A5-B27A-A4C28EA307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25" name="TextBox 24"/>
          <p:cNvSpPr txBox="1"/>
          <p:nvPr/>
        </p:nvSpPr>
        <p:spPr>
          <a:xfrm>
            <a:off x="1752600" y="4126488"/>
            <a:ext cx="1524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Shamgar</a:t>
            </a:r>
            <a:r>
              <a:rPr lang="en-US" sz="1600" b="1" dirty="0" smtClean="0">
                <a:latin typeface="Arial" pitchFamily="34" charset="0"/>
                <a:cs typeface="Arial" pitchFamily="34" charset="0"/>
              </a:rPr>
              <a:t> - 10</a:t>
            </a:r>
          </a:p>
        </p:txBody>
      </p:sp>
      <p:sp>
        <p:nvSpPr>
          <p:cNvPr id="26" name="TextBox 25"/>
          <p:cNvSpPr txBox="1"/>
          <p:nvPr/>
        </p:nvSpPr>
        <p:spPr>
          <a:xfrm>
            <a:off x="228600" y="5224046"/>
            <a:ext cx="12954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Othniel</a:t>
            </a:r>
            <a:r>
              <a:rPr lang="en-US" sz="1600" b="1" dirty="0" smtClean="0">
                <a:latin typeface="Arial" pitchFamily="34" charset="0"/>
                <a:cs typeface="Arial" pitchFamily="34" charset="0"/>
              </a:rPr>
              <a:t> - 40</a:t>
            </a:r>
          </a:p>
        </p:txBody>
      </p:sp>
      <p:sp>
        <p:nvSpPr>
          <p:cNvPr id="27" name="TextBox 26"/>
          <p:cNvSpPr txBox="1"/>
          <p:nvPr/>
        </p:nvSpPr>
        <p:spPr>
          <a:xfrm>
            <a:off x="914400" y="4679357"/>
            <a:ext cx="12192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Ehud - 80</a:t>
            </a:r>
          </a:p>
        </p:txBody>
      </p:sp>
      <p:sp>
        <p:nvSpPr>
          <p:cNvPr id="28" name="TextBox 27"/>
          <p:cNvSpPr txBox="1"/>
          <p:nvPr/>
        </p:nvSpPr>
        <p:spPr>
          <a:xfrm>
            <a:off x="2819400" y="3628172"/>
            <a:ext cx="14478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Deborah - 40</a:t>
            </a:r>
          </a:p>
        </p:txBody>
      </p:sp>
      <p:sp>
        <p:nvSpPr>
          <p:cNvPr id="29" name="TextBox 28"/>
          <p:cNvSpPr txBox="1"/>
          <p:nvPr/>
        </p:nvSpPr>
        <p:spPr>
          <a:xfrm>
            <a:off x="3592286" y="3102021"/>
            <a:ext cx="1436914"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Gideon - 40</a:t>
            </a:r>
          </a:p>
        </p:txBody>
      </p:sp>
      <p:sp>
        <p:nvSpPr>
          <p:cNvPr id="31" name="TextBox 30"/>
          <p:cNvSpPr txBox="1"/>
          <p:nvPr/>
        </p:nvSpPr>
        <p:spPr>
          <a:xfrm>
            <a:off x="4114800" y="5221336"/>
            <a:ext cx="9906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Jair</a:t>
            </a:r>
            <a:r>
              <a:rPr lang="en-US" sz="1600" b="1" dirty="0" smtClean="0">
                <a:latin typeface="Arial" pitchFamily="34" charset="0"/>
                <a:cs typeface="Arial" pitchFamily="34" charset="0"/>
              </a:rPr>
              <a:t> -22</a:t>
            </a:r>
          </a:p>
        </p:txBody>
      </p:sp>
      <p:sp>
        <p:nvSpPr>
          <p:cNvPr id="32" name="TextBox 31"/>
          <p:cNvSpPr txBox="1"/>
          <p:nvPr/>
        </p:nvSpPr>
        <p:spPr>
          <a:xfrm>
            <a:off x="5181600" y="4690646"/>
            <a:ext cx="12954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Jepthah</a:t>
            </a:r>
            <a:r>
              <a:rPr lang="en-US" sz="1600" b="1" dirty="0" smtClean="0">
                <a:latin typeface="Arial" pitchFamily="34" charset="0"/>
                <a:cs typeface="Arial" pitchFamily="34" charset="0"/>
              </a:rPr>
              <a:t> - 6</a:t>
            </a:r>
          </a:p>
        </p:txBody>
      </p:sp>
      <p:sp>
        <p:nvSpPr>
          <p:cNvPr id="44" name="Isosceles Triangle 43"/>
          <p:cNvSpPr/>
          <p:nvPr/>
        </p:nvSpPr>
        <p:spPr>
          <a:xfrm flipV="1">
            <a:off x="381000" y="1403160"/>
            <a:ext cx="762001" cy="3810000"/>
          </a:xfrm>
          <a:prstGeom prst="triangle">
            <a:avLst>
              <a:gd name="adj" fmla="val 52089"/>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flipV="1">
            <a:off x="1371601" y="1403160"/>
            <a:ext cx="1828800" cy="32766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p:cNvSpPr/>
          <p:nvPr/>
        </p:nvSpPr>
        <p:spPr>
          <a:xfrm flipV="1">
            <a:off x="2667001" y="1403157"/>
            <a:ext cx="381000" cy="2743203"/>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p:cNvSpPr/>
          <p:nvPr/>
        </p:nvSpPr>
        <p:spPr>
          <a:xfrm flipV="1">
            <a:off x="3113314" y="1403160"/>
            <a:ext cx="1066800" cy="2209800"/>
          </a:xfrm>
          <a:prstGeom prst="triangle">
            <a:avLst>
              <a:gd name="adj" fmla="val 25397"/>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flipV="1">
            <a:off x="4179425" y="1403160"/>
            <a:ext cx="1295400" cy="16764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5791201" y="1413769"/>
            <a:ext cx="1066800" cy="3265991"/>
          </a:xfrm>
          <a:custGeom>
            <a:avLst/>
            <a:gdLst>
              <a:gd name="connsiteX0" fmla="*/ 682906 w 902825"/>
              <a:gd name="connsiteY0" fmla="*/ 0 h 3981692"/>
              <a:gd name="connsiteX1" fmla="*/ 902825 w 902825"/>
              <a:gd name="connsiteY1" fmla="*/ 0 h 3981692"/>
              <a:gd name="connsiteX2" fmla="*/ 0 w 902825"/>
              <a:gd name="connsiteY2" fmla="*/ 3981692 h 3981692"/>
              <a:gd name="connsiteX3" fmla="*/ 682906 w 902825"/>
              <a:gd name="connsiteY3" fmla="*/ 0 h 3981692"/>
            </a:gdLst>
            <a:ahLst/>
            <a:cxnLst>
              <a:cxn ang="0">
                <a:pos x="connsiteX0" y="connsiteY0"/>
              </a:cxn>
              <a:cxn ang="0">
                <a:pos x="connsiteX1" y="connsiteY1"/>
              </a:cxn>
              <a:cxn ang="0">
                <a:pos x="connsiteX2" y="connsiteY2"/>
              </a:cxn>
              <a:cxn ang="0">
                <a:pos x="connsiteX3" y="connsiteY3"/>
              </a:cxn>
            </a:cxnLst>
            <a:rect l="l" t="t" r="r" b="b"/>
            <a:pathLst>
              <a:path w="902825" h="3981692">
                <a:moveTo>
                  <a:pt x="682906" y="0"/>
                </a:moveTo>
                <a:lnTo>
                  <a:pt x="902825" y="0"/>
                </a:lnTo>
                <a:lnTo>
                  <a:pt x="0" y="3981692"/>
                </a:lnTo>
                <a:lnTo>
                  <a:pt x="682906" y="0"/>
                </a:lnTo>
                <a:close/>
              </a:path>
            </a:pathLst>
          </a:custGeom>
          <a:solidFill>
            <a:srgbClr val="FFFFFF">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p:nvPr/>
        </p:nvSpPr>
        <p:spPr>
          <a:xfrm>
            <a:off x="4907666" y="1402193"/>
            <a:ext cx="937549" cy="1208591"/>
          </a:xfrm>
          <a:custGeom>
            <a:avLst/>
            <a:gdLst>
              <a:gd name="connsiteX0" fmla="*/ 358815 w 937549"/>
              <a:gd name="connsiteY0" fmla="*/ 0 h 1145894"/>
              <a:gd name="connsiteX1" fmla="*/ 937549 w 937549"/>
              <a:gd name="connsiteY1" fmla="*/ 0 h 1145894"/>
              <a:gd name="connsiteX2" fmla="*/ 0 w 937549"/>
              <a:gd name="connsiteY2" fmla="*/ 1145894 h 1145894"/>
              <a:gd name="connsiteX3" fmla="*/ 358815 w 937549"/>
              <a:gd name="connsiteY3" fmla="*/ 0 h 1145894"/>
            </a:gdLst>
            <a:ahLst/>
            <a:cxnLst>
              <a:cxn ang="0">
                <a:pos x="connsiteX0" y="connsiteY0"/>
              </a:cxn>
              <a:cxn ang="0">
                <a:pos x="connsiteX1" y="connsiteY1"/>
              </a:cxn>
              <a:cxn ang="0">
                <a:pos x="connsiteX2" y="connsiteY2"/>
              </a:cxn>
              <a:cxn ang="0">
                <a:pos x="connsiteX3" y="connsiteY3"/>
              </a:cxn>
            </a:cxnLst>
            <a:rect l="l" t="t" r="r" b="b"/>
            <a:pathLst>
              <a:path w="937549" h="1145894">
                <a:moveTo>
                  <a:pt x="358815" y="0"/>
                </a:moveTo>
                <a:lnTo>
                  <a:pt x="937549" y="0"/>
                </a:lnTo>
                <a:lnTo>
                  <a:pt x="0" y="1145894"/>
                </a:lnTo>
                <a:lnTo>
                  <a:pt x="358815"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4896091" y="1413768"/>
            <a:ext cx="1516284" cy="3799392"/>
          </a:xfrm>
          <a:custGeom>
            <a:avLst/>
            <a:gdLst>
              <a:gd name="connsiteX0" fmla="*/ 1030147 w 1516284"/>
              <a:gd name="connsiteY0" fmla="*/ 0 h 3345084"/>
              <a:gd name="connsiteX1" fmla="*/ 1516284 w 1516284"/>
              <a:gd name="connsiteY1" fmla="*/ 0 h 3345084"/>
              <a:gd name="connsiteX2" fmla="*/ 0 w 1516284"/>
              <a:gd name="connsiteY2" fmla="*/ 3345084 h 3345084"/>
              <a:gd name="connsiteX3" fmla="*/ 1030147 w 1516284"/>
              <a:gd name="connsiteY3" fmla="*/ 0 h 3345084"/>
            </a:gdLst>
            <a:ahLst/>
            <a:cxnLst>
              <a:cxn ang="0">
                <a:pos x="connsiteX0" y="connsiteY0"/>
              </a:cxn>
              <a:cxn ang="0">
                <a:pos x="connsiteX1" y="connsiteY1"/>
              </a:cxn>
              <a:cxn ang="0">
                <a:pos x="connsiteX2" y="connsiteY2"/>
              </a:cxn>
              <a:cxn ang="0">
                <a:pos x="connsiteX3" y="connsiteY3"/>
              </a:cxn>
            </a:cxnLst>
            <a:rect l="l" t="t" r="r" b="b"/>
            <a:pathLst>
              <a:path w="1516284" h="3345084">
                <a:moveTo>
                  <a:pt x="1030147" y="0"/>
                </a:moveTo>
                <a:lnTo>
                  <a:pt x="1516284" y="0"/>
                </a:lnTo>
                <a:lnTo>
                  <a:pt x="0" y="3345084"/>
                </a:lnTo>
                <a:lnTo>
                  <a:pt x="1030147"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8"/>
          <p:cNvGrpSpPr/>
          <p:nvPr/>
        </p:nvGrpSpPr>
        <p:grpSpPr>
          <a:xfrm>
            <a:off x="228600" y="869358"/>
            <a:ext cx="7772400" cy="544688"/>
            <a:chOff x="228600" y="1752600"/>
            <a:chExt cx="7772400" cy="544688"/>
          </a:xfrm>
        </p:grpSpPr>
        <p:grpSp>
          <p:nvGrpSpPr>
            <p:cNvPr id="3" name="Group 23"/>
            <p:cNvGrpSpPr/>
            <p:nvPr/>
          </p:nvGrpSpPr>
          <p:grpSpPr>
            <a:xfrm>
              <a:off x="228600" y="1752600"/>
              <a:ext cx="7772400" cy="533400"/>
              <a:chOff x="0" y="990600"/>
              <a:chExt cx="7772400" cy="533400"/>
            </a:xfrm>
          </p:grpSpPr>
          <p:grpSp>
            <p:nvGrpSpPr>
              <p:cNvPr id="4" name="Group 17"/>
              <p:cNvGrpSpPr/>
              <p:nvPr/>
            </p:nvGrpSpPr>
            <p:grpSpPr>
              <a:xfrm>
                <a:off x="0" y="990600"/>
                <a:ext cx="7772400" cy="533400"/>
                <a:chOff x="0" y="990600"/>
                <a:chExt cx="7772400" cy="457994"/>
              </a:xfrm>
            </p:grpSpPr>
            <p:sp>
              <p:nvSpPr>
                <p:cNvPr id="11" name="Rectangle 10"/>
                <p:cNvSpPr/>
                <p:nvPr/>
              </p:nvSpPr>
              <p:spPr>
                <a:xfrm>
                  <a:off x="0" y="990600"/>
                  <a:ext cx="7772400" cy="4572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5400000">
                  <a:off x="2513806" y="1219200"/>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82238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22939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7097095"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73377" y="1078089"/>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1350</a:t>
                </a:r>
              </a:p>
            </p:txBody>
          </p:sp>
          <p:sp>
            <p:nvSpPr>
              <p:cNvPr id="21" name="TextBox 20"/>
              <p:cNvSpPr txBox="1"/>
              <p:nvPr/>
            </p:nvSpPr>
            <p:spPr>
              <a:xfrm>
                <a:off x="2365023"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1250</a:t>
                </a:r>
              </a:p>
            </p:txBody>
          </p:sp>
          <p:sp>
            <p:nvSpPr>
              <p:cNvPr id="22" name="TextBox 21"/>
              <p:cNvSpPr txBox="1"/>
              <p:nvPr/>
            </p:nvSpPr>
            <p:spPr>
              <a:xfrm>
                <a:off x="4670778"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1150</a:t>
                </a:r>
              </a:p>
            </p:txBody>
          </p:sp>
          <p:sp>
            <p:nvSpPr>
              <p:cNvPr id="23" name="TextBox 22"/>
              <p:cNvSpPr txBox="1"/>
              <p:nvPr/>
            </p:nvSpPr>
            <p:spPr>
              <a:xfrm>
                <a:off x="6953955"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1050</a:t>
                </a:r>
              </a:p>
            </p:txBody>
          </p:sp>
        </p:grpSp>
        <p:cxnSp>
          <p:nvCxnSpPr>
            <p:cNvPr id="41" name="Straight Connector 40"/>
            <p:cNvCxnSpPr/>
            <p:nvPr/>
          </p:nvCxnSpPr>
          <p:spPr>
            <a:xfrm rot="16200000" flipH="1">
              <a:off x="1563356" y="2030256"/>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flipH="1">
              <a:off x="3847768"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6180513"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4474030" y="2614136"/>
            <a:ext cx="1066799"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Tola</a:t>
            </a:r>
            <a:r>
              <a:rPr lang="en-US" sz="1600" b="1" dirty="0" smtClean="0">
                <a:latin typeface="Arial" pitchFamily="34" charset="0"/>
                <a:cs typeface="Arial" pitchFamily="34" charset="0"/>
              </a:rPr>
              <a:t> - 23</a:t>
            </a:r>
          </a:p>
        </p:txBody>
      </p:sp>
      <p:sp>
        <p:nvSpPr>
          <p:cNvPr id="49" name="TextBox 48"/>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Israel’s 6</a:t>
            </a:r>
            <a:r>
              <a:rPr lang="en-US" sz="2800" baseline="30000" dirty="0" smtClean="0">
                <a:latin typeface="Magneto" pitchFamily="82" charset="0"/>
              </a:rPr>
              <a:t>th</a:t>
            </a:r>
            <a:r>
              <a:rPr lang="en-US" sz="2800" dirty="0" smtClean="0">
                <a:latin typeface="Magneto" pitchFamily="82" charset="0"/>
              </a:rPr>
              <a:t>-8</a:t>
            </a:r>
            <a:r>
              <a:rPr lang="en-US" sz="2800" baseline="30000" dirty="0" smtClean="0">
                <a:latin typeface="Magneto" pitchFamily="82" charset="0"/>
              </a:rPr>
              <a:t>th</a:t>
            </a:r>
            <a:r>
              <a:rPr lang="en-US" sz="2800" dirty="0" smtClean="0">
                <a:latin typeface="Magneto" pitchFamily="82" charset="0"/>
              </a:rPr>
              <a:t> Judges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49"/>
                                        </p:tgtEl>
                                        <p:attrNameLst>
                                          <p:attrName>style.visibility</p:attrName>
                                        </p:attrNameLst>
                                      </p:cBhvr>
                                      <p:to>
                                        <p:strVal val="visible"/>
                                      </p:to>
                                    </p:set>
                                    <p:anim calcmode="lin" valueType="num">
                                      <p:cBhvr>
                                        <p:cTn id="13" dur="50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49"/>
                                        </p:tgtEl>
                                        <p:attrNameLst>
                                          <p:attrName>ppt_y</p:attrName>
                                        </p:attrNameLst>
                                      </p:cBhvr>
                                      <p:tavLst>
                                        <p:tav tm="0">
                                          <p:val>
                                            <p:strVal val="#ppt_y"/>
                                          </p:val>
                                        </p:tav>
                                        <p:tav tm="100000">
                                          <p:val>
                                            <p:strVal val="#ppt_y"/>
                                          </p:val>
                                        </p:tav>
                                      </p:tavLst>
                                    </p:anim>
                                    <p:anim calcmode="lin" valueType="num">
                                      <p:cBhvr>
                                        <p:cTn id="15" dur="50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49"/>
                                        </p:tgtEl>
                                      </p:cBhvr>
                                    </p:animEffect>
                                  </p:childTnLst>
                                </p:cTn>
                              </p:par>
                              <p:par>
                                <p:cTn id="18" presetID="34" presetClass="entr" presetSubtype="0"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from="(-#ppt_w/2)" to="(#ppt_x)" calcmode="lin" valueType="num">
                                      <p:cBhvr>
                                        <p:cTn id="20" dur="600" fill="hold">
                                          <p:stCondLst>
                                            <p:cond delay="0"/>
                                          </p:stCondLst>
                                        </p:cTn>
                                        <p:tgtEl>
                                          <p:spTgt spid="26"/>
                                        </p:tgtEl>
                                        <p:attrNameLst>
                                          <p:attrName>ppt_x</p:attrName>
                                        </p:attrNameLst>
                                      </p:cBhvr>
                                    </p:anim>
                                    <p:anim from="0" to="-1.0" calcmode="lin" valueType="num">
                                      <p:cBhvr>
                                        <p:cTn id="21" dur="200" decel="50000" autoRev="1" fill="hold">
                                          <p:stCondLst>
                                            <p:cond delay="600"/>
                                          </p:stCondLst>
                                        </p:cTn>
                                        <p:tgtEl>
                                          <p:spTgt spid="26"/>
                                        </p:tgtEl>
                                        <p:attrNameLst>
                                          <p:attrName>xshear</p:attrName>
                                        </p:attrNameLst>
                                      </p:cBhvr>
                                    </p:anim>
                                    <p:animScale>
                                      <p:cBhvr>
                                        <p:cTn id="22" dur="200" decel="100000" autoRev="1" fill="hold">
                                          <p:stCondLst>
                                            <p:cond delay="600"/>
                                          </p:stCondLst>
                                        </p:cTn>
                                        <p:tgtEl>
                                          <p:spTgt spid="26"/>
                                        </p:tgtEl>
                                      </p:cBhvr>
                                      <p:from x="100000" y="100000"/>
                                      <p:to x="80000" y="100000"/>
                                    </p:animScale>
                                    <p:anim by="(#ppt_h/3+#ppt_w*0.1)" calcmode="lin" valueType="num">
                                      <p:cBhvr additive="sum">
                                        <p:cTn id="23" dur="200" decel="100000" autoRev="1" fill="hold">
                                          <p:stCondLst>
                                            <p:cond delay="600"/>
                                          </p:stCondLst>
                                        </p:cTn>
                                        <p:tgtEl>
                                          <p:spTgt spid="26"/>
                                        </p:tgtEl>
                                        <p:attrNameLst>
                                          <p:attrName>ppt_x</p:attrName>
                                        </p:attrNameLst>
                                      </p:cBhvr>
                                    </p:anim>
                                  </p:childTnLst>
                                </p:cTn>
                              </p:par>
                              <p:par>
                                <p:cTn id="24" presetID="22" presetClass="entr" presetSubtype="4"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down)">
                                      <p:cBhvr>
                                        <p:cTn id="26" dur="500"/>
                                        <p:tgtEl>
                                          <p:spTgt spid="44"/>
                                        </p:tgtEl>
                                      </p:cBhvr>
                                    </p:animEffect>
                                  </p:childTnLst>
                                </p:cTn>
                              </p:par>
                              <p:par>
                                <p:cTn id="27" presetID="34"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from="(-#ppt_w/2)" to="(#ppt_x)" calcmode="lin" valueType="num">
                                      <p:cBhvr>
                                        <p:cTn id="29" dur="600" fill="hold">
                                          <p:stCondLst>
                                            <p:cond delay="0"/>
                                          </p:stCondLst>
                                        </p:cTn>
                                        <p:tgtEl>
                                          <p:spTgt spid="27"/>
                                        </p:tgtEl>
                                        <p:attrNameLst>
                                          <p:attrName>ppt_x</p:attrName>
                                        </p:attrNameLst>
                                      </p:cBhvr>
                                    </p:anim>
                                    <p:anim from="0" to="-1.0" calcmode="lin" valueType="num">
                                      <p:cBhvr>
                                        <p:cTn id="30" dur="200" decel="50000" autoRev="1" fill="hold">
                                          <p:stCondLst>
                                            <p:cond delay="600"/>
                                          </p:stCondLst>
                                        </p:cTn>
                                        <p:tgtEl>
                                          <p:spTgt spid="27"/>
                                        </p:tgtEl>
                                        <p:attrNameLst>
                                          <p:attrName>xshear</p:attrName>
                                        </p:attrNameLst>
                                      </p:cBhvr>
                                    </p:anim>
                                    <p:animScale>
                                      <p:cBhvr>
                                        <p:cTn id="31" dur="200" decel="100000" autoRev="1" fill="hold">
                                          <p:stCondLst>
                                            <p:cond delay="600"/>
                                          </p:stCondLst>
                                        </p:cTn>
                                        <p:tgtEl>
                                          <p:spTgt spid="27"/>
                                        </p:tgtEl>
                                      </p:cBhvr>
                                      <p:from x="100000" y="100000"/>
                                      <p:to x="80000" y="100000"/>
                                    </p:animScale>
                                    <p:anim by="(#ppt_h/3+#ppt_w*0.1)" calcmode="lin" valueType="num">
                                      <p:cBhvr additive="sum">
                                        <p:cTn id="32" dur="200" decel="100000" autoRev="1" fill="hold">
                                          <p:stCondLst>
                                            <p:cond delay="600"/>
                                          </p:stCondLst>
                                        </p:cTn>
                                        <p:tgtEl>
                                          <p:spTgt spid="27"/>
                                        </p:tgtEl>
                                        <p:attrNameLst>
                                          <p:attrName>ppt_x</p:attrName>
                                        </p:attrNameLst>
                                      </p:cBhvr>
                                    </p:anim>
                                  </p:childTnLst>
                                </p:cTn>
                              </p:par>
                              <p:par>
                                <p:cTn id="33" presetID="22" presetClass="entr" presetSubtype="4"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wipe(down)">
                                      <p:cBhvr>
                                        <p:cTn id="35" dur="500"/>
                                        <p:tgtEl>
                                          <p:spTgt spid="45"/>
                                        </p:tgtEl>
                                      </p:cBhvr>
                                    </p:animEffect>
                                  </p:childTnLst>
                                </p:cTn>
                              </p:par>
                              <p:par>
                                <p:cTn id="36" presetID="34" presetClass="entr" presetSubtype="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from="(-#ppt_w/2)" to="(#ppt_x)" calcmode="lin" valueType="num">
                                      <p:cBhvr>
                                        <p:cTn id="38" dur="600" fill="hold">
                                          <p:stCondLst>
                                            <p:cond delay="0"/>
                                          </p:stCondLst>
                                        </p:cTn>
                                        <p:tgtEl>
                                          <p:spTgt spid="25"/>
                                        </p:tgtEl>
                                        <p:attrNameLst>
                                          <p:attrName>ppt_x</p:attrName>
                                        </p:attrNameLst>
                                      </p:cBhvr>
                                    </p:anim>
                                    <p:anim from="0" to="-1.0" calcmode="lin" valueType="num">
                                      <p:cBhvr>
                                        <p:cTn id="39" dur="200" decel="50000" autoRev="1" fill="hold">
                                          <p:stCondLst>
                                            <p:cond delay="600"/>
                                          </p:stCondLst>
                                        </p:cTn>
                                        <p:tgtEl>
                                          <p:spTgt spid="25"/>
                                        </p:tgtEl>
                                        <p:attrNameLst>
                                          <p:attrName>xshear</p:attrName>
                                        </p:attrNameLst>
                                      </p:cBhvr>
                                    </p:anim>
                                    <p:animScale>
                                      <p:cBhvr>
                                        <p:cTn id="40" dur="200" decel="100000" autoRev="1" fill="hold">
                                          <p:stCondLst>
                                            <p:cond delay="600"/>
                                          </p:stCondLst>
                                        </p:cTn>
                                        <p:tgtEl>
                                          <p:spTgt spid="25"/>
                                        </p:tgtEl>
                                      </p:cBhvr>
                                      <p:from x="100000" y="100000"/>
                                      <p:to x="80000" y="100000"/>
                                    </p:animScale>
                                    <p:anim by="(#ppt_h/3+#ppt_w*0.1)" calcmode="lin" valueType="num">
                                      <p:cBhvr additive="sum">
                                        <p:cTn id="41" dur="200" decel="100000" autoRev="1" fill="hold">
                                          <p:stCondLst>
                                            <p:cond delay="600"/>
                                          </p:stCondLst>
                                        </p:cTn>
                                        <p:tgtEl>
                                          <p:spTgt spid="25"/>
                                        </p:tgtEl>
                                        <p:attrNameLst>
                                          <p:attrName>ppt_x</p:attrName>
                                        </p:attrNameLst>
                                      </p:cBhvr>
                                    </p:anim>
                                  </p:childTnLst>
                                </p:cTn>
                              </p:par>
                              <p:par>
                                <p:cTn id="42" presetID="22" presetClass="entr" presetSubtype="4" fill="hold" grpId="0" nodeType="with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wipe(down)">
                                      <p:cBhvr>
                                        <p:cTn id="44" dur="500"/>
                                        <p:tgtEl>
                                          <p:spTgt spid="46"/>
                                        </p:tgtEl>
                                      </p:cBhvr>
                                    </p:animEffect>
                                  </p:childTnLst>
                                </p:cTn>
                              </p:par>
                              <p:par>
                                <p:cTn id="45" presetID="34" presetClass="entr" presetSubtype="0"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from="(-#ppt_w/2)" to="(#ppt_x)" calcmode="lin" valueType="num">
                                      <p:cBhvr>
                                        <p:cTn id="47" dur="600" fill="hold">
                                          <p:stCondLst>
                                            <p:cond delay="0"/>
                                          </p:stCondLst>
                                        </p:cTn>
                                        <p:tgtEl>
                                          <p:spTgt spid="28"/>
                                        </p:tgtEl>
                                        <p:attrNameLst>
                                          <p:attrName>ppt_x</p:attrName>
                                        </p:attrNameLst>
                                      </p:cBhvr>
                                    </p:anim>
                                    <p:anim from="0" to="-1.0" calcmode="lin" valueType="num">
                                      <p:cBhvr>
                                        <p:cTn id="48" dur="200" decel="50000" autoRev="1" fill="hold">
                                          <p:stCondLst>
                                            <p:cond delay="600"/>
                                          </p:stCondLst>
                                        </p:cTn>
                                        <p:tgtEl>
                                          <p:spTgt spid="28"/>
                                        </p:tgtEl>
                                        <p:attrNameLst>
                                          <p:attrName>xshear</p:attrName>
                                        </p:attrNameLst>
                                      </p:cBhvr>
                                    </p:anim>
                                    <p:animScale>
                                      <p:cBhvr>
                                        <p:cTn id="49" dur="200" decel="100000" autoRev="1" fill="hold">
                                          <p:stCondLst>
                                            <p:cond delay="600"/>
                                          </p:stCondLst>
                                        </p:cTn>
                                        <p:tgtEl>
                                          <p:spTgt spid="28"/>
                                        </p:tgtEl>
                                      </p:cBhvr>
                                      <p:from x="100000" y="100000"/>
                                      <p:to x="80000" y="100000"/>
                                    </p:animScale>
                                    <p:anim by="(#ppt_h/3+#ppt_w*0.1)" calcmode="lin" valueType="num">
                                      <p:cBhvr additive="sum">
                                        <p:cTn id="50" dur="200" decel="100000" autoRev="1" fill="hold">
                                          <p:stCondLst>
                                            <p:cond delay="600"/>
                                          </p:stCondLst>
                                        </p:cTn>
                                        <p:tgtEl>
                                          <p:spTgt spid="28"/>
                                        </p:tgtEl>
                                        <p:attrNameLst>
                                          <p:attrName>ppt_x</p:attrName>
                                        </p:attrNameLst>
                                      </p:cBhvr>
                                    </p:anim>
                                  </p:childTnLst>
                                </p:cTn>
                              </p:par>
                              <p:par>
                                <p:cTn id="51" presetID="22" presetClass="entr" presetSubtype="4"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down)">
                                      <p:cBhvr>
                                        <p:cTn id="53" dur="500"/>
                                        <p:tgtEl>
                                          <p:spTgt spid="47"/>
                                        </p:tgtEl>
                                      </p:cBhvr>
                                    </p:animEffect>
                                  </p:childTnLst>
                                </p:cTn>
                              </p:par>
                              <p:par>
                                <p:cTn id="54" presetID="34"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anim from="(-#ppt_w/2)" to="(#ppt_x)" calcmode="lin" valueType="num">
                                      <p:cBhvr>
                                        <p:cTn id="56" dur="600" fill="hold">
                                          <p:stCondLst>
                                            <p:cond delay="0"/>
                                          </p:stCondLst>
                                        </p:cTn>
                                        <p:tgtEl>
                                          <p:spTgt spid="29"/>
                                        </p:tgtEl>
                                        <p:attrNameLst>
                                          <p:attrName>ppt_x</p:attrName>
                                        </p:attrNameLst>
                                      </p:cBhvr>
                                    </p:anim>
                                    <p:anim from="0" to="-1.0" calcmode="lin" valueType="num">
                                      <p:cBhvr>
                                        <p:cTn id="57" dur="200" decel="50000" autoRev="1" fill="hold">
                                          <p:stCondLst>
                                            <p:cond delay="600"/>
                                          </p:stCondLst>
                                        </p:cTn>
                                        <p:tgtEl>
                                          <p:spTgt spid="29"/>
                                        </p:tgtEl>
                                        <p:attrNameLst>
                                          <p:attrName>xshear</p:attrName>
                                        </p:attrNameLst>
                                      </p:cBhvr>
                                    </p:anim>
                                    <p:animScale>
                                      <p:cBhvr>
                                        <p:cTn id="58" dur="200" decel="100000" autoRev="1" fill="hold">
                                          <p:stCondLst>
                                            <p:cond delay="600"/>
                                          </p:stCondLst>
                                        </p:cTn>
                                        <p:tgtEl>
                                          <p:spTgt spid="29"/>
                                        </p:tgtEl>
                                      </p:cBhvr>
                                      <p:from x="100000" y="100000"/>
                                      <p:to x="80000" y="100000"/>
                                    </p:animScale>
                                    <p:anim by="(#ppt_h/3+#ppt_w*0.1)" calcmode="lin" valueType="num">
                                      <p:cBhvr additive="sum">
                                        <p:cTn id="59" dur="200" decel="100000" autoRev="1" fill="hold">
                                          <p:stCondLst>
                                            <p:cond delay="600"/>
                                          </p:stCondLst>
                                        </p:cTn>
                                        <p:tgtEl>
                                          <p:spTgt spid="29"/>
                                        </p:tgtEl>
                                        <p:attrNameLst>
                                          <p:attrName>ppt_x</p:attrName>
                                        </p:attrNameLst>
                                      </p:cBhvr>
                                    </p:anim>
                                  </p:childTnLst>
                                </p:cTn>
                              </p:par>
                              <p:par>
                                <p:cTn id="60" presetID="22" presetClass="entr" presetSubtype="4" fill="hold" grpId="0" nodeType="with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down)">
                                      <p:cBhvr>
                                        <p:cTn id="62" dur="500"/>
                                        <p:tgtEl>
                                          <p:spTgt spid="48"/>
                                        </p:tgtEl>
                                      </p:cBhvr>
                                    </p:animEffect>
                                  </p:childTnLst>
                                </p:cTn>
                              </p:par>
                            </p:childTnLst>
                          </p:cTn>
                        </p:par>
                        <p:par>
                          <p:cTn id="63" fill="hold">
                            <p:stCondLst>
                              <p:cond delay="1500"/>
                            </p:stCondLst>
                            <p:childTnLst>
                              <p:par>
                                <p:cTn id="64" presetID="34" presetClass="entr" presetSubtype="0" fill="hold" grpId="0" nodeType="afterEffect">
                                  <p:stCondLst>
                                    <p:cond delay="0"/>
                                  </p:stCondLst>
                                  <p:childTnLst>
                                    <p:set>
                                      <p:cBhvr>
                                        <p:cTn id="65" dur="1" fill="hold">
                                          <p:stCondLst>
                                            <p:cond delay="0"/>
                                          </p:stCondLst>
                                        </p:cTn>
                                        <p:tgtEl>
                                          <p:spTgt spid="30"/>
                                        </p:tgtEl>
                                        <p:attrNameLst>
                                          <p:attrName>style.visibility</p:attrName>
                                        </p:attrNameLst>
                                      </p:cBhvr>
                                      <p:to>
                                        <p:strVal val="visible"/>
                                      </p:to>
                                    </p:set>
                                    <p:anim from="(-#ppt_w/2)" to="(#ppt_x)" calcmode="lin" valueType="num">
                                      <p:cBhvr>
                                        <p:cTn id="66" dur="600" fill="hold">
                                          <p:stCondLst>
                                            <p:cond delay="0"/>
                                          </p:stCondLst>
                                        </p:cTn>
                                        <p:tgtEl>
                                          <p:spTgt spid="30"/>
                                        </p:tgtEl>
                                        <p:attrNameLst>
                                          <p:attrName>ppt_x</p:attrName>
                                        </p:attrNameLst>
                                      </p:cBhvr>
                                    </p:anim>
                                    <p:anim from="0" to="-1.0" calcmode="lin" valueType="num">
                                      <p:cBhvr>
                                        <p:cTn id="67" dur="200" decel="50000" autoRev="1" fill="hold">
                                          <p:stCondLst>
                                            <p:cond delay="600"/>
                                          </p:stCondLst>
                                        </p:cTn>
                                        <p:tgtEl>
                                          <p:spTgt spid="30"/>
                                        </p:tgtEl>
                                        <p:attrNameLst>
                                          <p:attrName>xshear</p:attrName>
                                        </p:attrNameLst>
                                      </p:cBhvr>
                                    </p:anim>
                                    <p:animScale>
                                      <p:cBhvr>
                                        <p:cTn id="68" dur="200" decel="100000" autoRev="1" fill="hold">
                                          <p:stCondLst>
                                            <p:cond delay="600"/>
                                          </p:stCondLst>
                                        </p:cTn>
                                        <p:tgtEl>
                                          <p:spTgt spid="30"/>
                                        </p:tgtEl>
                                      </p:cBhvr>
                                      <p:from x="100000" y="100000"/>
                                      <p:to x="80000" y="100000"/>
                                    </p:animScale>
                                    <p:anim by="(#ppt_h/3+#ppt_w*0.1)" calcmode="lin" valueType="num">
                                      <p:cBhvr additive="sum">
                                        <p:cTn id="69" dur="200" decel="100000" autoRev="1" fill="hold">
                                          <p:stCondLst>
                                            <p:cond delay="600"/>
                                          </p:stCondLst>
                                        </p:cTn>
                                        <p:tgtEl>
                                          <p:spTgt spid="30"/>
                                        </p:tgtEl>
                                        <p:attrNameLst>
                                          <p:attrName>ppt_x</p:attrName>
                                        </p:attrNameLst>
                                      </p:cBhvr>
                                    </p:anim>
                                  </p:childTnLst>
                                </p:cTn>
                              </p:par>
                            </p:childTnLst>
                          </p:cTn>
                        </p:par>
                        <p:par>
                          <p:cTn id="70" fill="hold">
                            <p:stCondLst>
                              <p:cond delay="2500"/>
                            </p:stCondLst>
                            <p:childTnLst>
                              <p:par>
                                <p:cTn id="71" presetID="22" presetClass="entr" presetSubtype="4" fill="hold" grpId="0" nodeType="afterEffect">
                                  <p:stCondLst>
                                    <p:cond delay="0"/>
                                  </p:stCondLst>
                                  <p:childTnLst>
                                    <p:set>
                                      <p:cBhvr>
                                        <p:cTn id="72" dur="1" fill="hold">
                                          <p:stCondLst>
                                            <p:cond delay="0"/>
                                          </p:stCondLst>
                                        </p:cTn>
                                        <p:tgtEl>
                                          <p:spTgt spid="67"/>
                                        </p:tgtEl>
                                        <p:attrNameLst>
                                          <p:attrName>style.visibility</p:attrName>
                                        </p:attrNameLst>
                                      </p:cBhvr>
                                      <p:to>
                                        <p:strVal val="visible"/>
                                      </p:to>
                                    </p:set>
                                    <p:animEffect transition="in" filter="wipe(down)">
                                      <p:cBhvr>
                                        <p:cTn id="73" dur="500"/>
                                        <p:tgtEl>
                                          <p:spTgt spid="67"/>
                                        </p:tgtEl>
                                      </p:cBhvr>
                                    </p:animEffect>
                                  </p:childTnLst>
                                </p:cTn>
                              </p:par>
                            </p:childTnLst>
                          </p:cTn>
                        </p:par>
                        <p:par>
                          <p:cTn id="74" fill="hold">
                            <p:stCondLst>
                              <p:cond delay="3000"/>
                            </p:stCondLst>
                            <p:childTnLst>
                              <p:par>
                                <p:cTn id="75" presetID="34" presetClass="entr" presetSubtype="0" fill="hold" grpId="0" nodeType="afterEffect">
                                  <p:stCondLst>
                                    <p:cond delay="0"/>
                                  </p:stCondLst>
                                  <p:childTnLst>
                                    <p:set>
                                      <p:cBhvr>
                                        <p:cTn id="76" dur="1" fill="hold">
                                          <p:stCondLst>
                                            <p:cond delay="0"/>
                                          </p:stCondLst>
                                        </p:cTn>
                                        <p:tgtEl>
                                          <p:spTgt spid="31"/>
                                        </p:tgtEl>
                                        <p:attrNameLst>
                                          <p:attrName>style.visibility</p:attrName>
                                        </p:attrNameLst>
                                      </p:cBhvr>
                                      <p:to>
                                        <p:strVal val="visible"/>
                                      </p:to>
                                    </p:set>
                                    <p:anim from="(-#ppt_w/2)" to="(#ppt_x)" calcmode="lin" valueType="num">
                                      <p:cBhvr>
                                        <p:cTn id="77" dur="600" fill="hold">
                                          <p:stCondLst>
                                            <p:cond delay="0"/>
                                          </p:stCondLst>
                                        </p:cTn>
                                        <p:tgtEl>
                                          <p:spTgt spid="31"/>
                                        </p:tgtEl>
                                        <p:attrNameLst>
                                          <p:attrName>ppt_x</p:attrName>
                                        </p:attrNameLst>
                                      </p:cBhvr>
                                    </p:anim>
                                    <p:anim from="0" to="-1.0" calcmode="lin" valueType="num">
                                      <p:cBhvr>
                                        <p:cTn id="78" dur="200" decel="50000" autoRev="1" fill="hold">
                                          <p:stCondLst>
                                            <p:cond delay="600"/>
                                          </p:stCondLst>
                                        </p:cTn>
                                        <p:tgtEl>
                                          <p:spTgt spid="31"/>
                                        </p:tgtEl>
                                        <p:attrNameLst>
                                          <p:attrName>xshear</p:attrName>
                                        </p:attrNameLst>
                                      </p:cBhvr>
                                    </p:anim>
                                    <p:animScale>
                                      <p:cBhvr>
                                        <p:cTn id="79" dur="200" decel="100000" autoRev="1" fill="hold">
                                          <p:stCondLst>
                                            <p:cond delay="600"/>
                                          </p:stCondLst>
                                        </p:cTn>
                                        <p:tgtEl>
                                          <p:spTgt spid="31"/>
                                        </p:tgtEl>
                                      </p:cBhvr>
                                      <p:from x="100000" y="100000"/>
                                      <p:to x="80000" y="100000"/>
                                    </p:animScale>
                                    <p:anim by="(#ppt_h/3+#ppt_w*0.1)" calcmode="lin" valueType="num">
                                      <p:cBhvr additive="sum">
                                        <p:cTn id="80" dur="200" decel="100000" autoRev="1" fill="hold">
                                          <p:stCondLst>
                                            <p:cond delay="600"/>
                                          </p:stCondLst>
                                        </p:cTn>
                                        <p:tgtEl>
                                          <p:spTgt spid="31"/>
                                        </p:tgtEl>
                                        <p:attrNameLst>
                                          <p:attrName>ppt_x</p:attrName>
                                        </p:attrNameLst>
                                      </p:cBhvr>
                                    </p:anim>
                                  </p:childTnLst>
                                </p:cTn>
                              </p:par>
                            </p:childTnLst>
                          </p:cTn>
                        </p:par>
                        <p:par>
                          <p:cTn id="81" fill="hold">
                            <p:stCondLst>
                              <p:cond delay="4000"/>
                            </p:stCondLst>
                            <p:childTnLst>
                              <p:par>
                                <p:cTn id="82" presetID="22" presetClass="entr" presetSubtype="4" fill="hold" grpId="0" nodeType="afterEffect">
                                  <p:stCondLst>
                                    <p:cond delay="0"/>
                                  </p:stCondLst>
                                  <p:childTnLst>
                                    <p:set>
                                      <p:cBhvr>
                                        <p:cTn id="83" dur="1" fill="hold">
                                          <p:stCondLst>
                                            <p:cond delay="0"/>
                                          </p:stCondLst>
                                        </p:cTn>
                                        <p:tgtEl>
                                          <p:spTgt spid="68"/>
                                        </p:tgtEl>
                                        <p:attrNameLst>
                                          <p:attrName>style.visibility</p:attrName>
                                        </p:attrNameLst>
                                      </p:cBhvr>
                                      <p:to>
                                        <p:strVal val="visible"/>
                                      </p:to>
                                    </p:set>
                                    <p:animEffect transition="in" filter="wipe(down)">
                                      <p:cBhvr>
                                        <p:cTn id="84" dur="500"/>
                                        <p:tgtEl>
                                          <p:spTgt spid="68"/>
                                        </p:tgtEl>
                                      </p:cBhvr>
                                    </p:animEffect>
                                  </p:childTnLst>
                                </p:cTn>
                              </p:par>
                            </p:childTnLst>
                          </p:cTn>
                        </p:par>
                        <p:par>
                          <p:cTn id="85" fill="hold">
                            <p:stCondLst>
                              <p:cond delay="4500"/>
                            </p:stCondLst>
                            <p:childTnLst>
                              <p:par>
                                <p:cTn id="86" presetID="34" presetClass="entr" presetSubtype="0" fill="hold" grpId="0" nodeType="afterEffect">
                                  <p:stCondLst>
                                    <p:cond delay="0"/>
                                  </p:stCondLst>
                                  <p:childTnLst>
                                    <p:set>
                                      <p:cBhvr>
                                        <p:cTn id="87" dur="1" fill="hold">
                                          <p:stCondLst>
                                            <p:cond delay="0"/>
                                          </p:stCondLst>
                                        </p:cTn>
                                        <p:tgtEl>
                                          <p:spTgt spid="32"/>
                                        </p:tgtEl>
                                        <p:attrNameLst>
                                          <p:attrName>style.visibility</p:attrName>
                                        </p:attrNameLst>
                                      </p:cBhvr>
                                      <p:to>
                                        <p:strVal val="visible"/>
                                      </p:to>
                                    </p:set>
                                    <p:anim from="(-#ppt_w/2)" to="(#ppt_x)" calcmode="lin" valueType="num">
                                      <p:cBhvr>
                                        <p:cTn id="88" dur="600" fill="hold">
                                          <p:stCondLst>
                                            <p:cond delay="0"/>
                                          </p:stCondLst>
                                        </p:cTn>
                                        <p:tgtEl>
                                          <p:spTgt spid="32"/>
                                        </p:tgtEl>
                                        <p:attrNameLst>
                                          <p:attrName>ppt_x</p:attrName>
                                        </p:attrNameLst>
                                      </p:cBhvr>
                                    </p:anim>
                                    <p:anim from="0" to="-1.0" calcmode="lin" valueType="num">
                                      <p:cBhvr>
                                        <p:cTn id="89" dur="200" decel="50000" autoRev="1" fill="hold">
                                          <p:stCondLst>
                                            <p:cond delay="600"/>
                                          </p:stCondLst>
                                        </p:cTn>
                                        <p:tgtEl>
                                          <p:spTgt spid="32"/>
                                        </p:tgtEl>
                                        <p:attrNameLst>
                                          <p:attrName>xshear</p:attrName>
                                        </p:attrNameLst>
                                      </p:cBhvr>
                                    </p:anim>
                                    <p:animScale>
                                      <p:cBhvr>
                                        <p:cTn id="90" dur="200" decel="100000" autoRev="1" fill="hold">
                                          <p:stCondLst>
                                            <p:cond delay="600"/>
                                          </p:stCondLst>
                                        </p:cTn>
                                        <p:tgtEl>
                                          <p:spTgt spid="32"/>
                                        </p:tgtEl>
                                      </p:cBhvr>
                                      <p:from x="100000" y="100000"/>
                                      <p:to x="80000" y="100000"/>
                                    </p:animScale>
                                    <p:anim by="(#ppt_h/3+#ppt_w*0.1)" calcmode="lin" valueType="num">
                                      <p:cBhvr additive="sum">
                                        <p:cTn id="91" dur="200" decel="100000" autoRev="1" fill="hold">
                                          <p:stCondLst>
                                            <p:cond delay="600"/>
                                          </p:stCondLst>
                                        </p:cTn>
                                        <p:tgtEl>
                                          <p:spTgt spid="32"/>
                                        </p:tgtEl>
                                        <p:attrNameLst>
                                          <p:attrName>ppt_x</p:attrName>
                                        </p:attrNameLst>
                                      </p:cBhvr>
                                    </p:anim>
                                  </p:childTnLst>
                                </p:cTn>
                              </p:par>
                            </p:childTnLst>
                          </p:cTn>
                        </p:par>
                        <p:par>
                          <p:cTn id="92" fill="hold">
                            <p:stCondLst>
                              <p:cond delay="5500"/>
                            </p:stCondLst>
                            <p:childTnLst>
                              <p:par>
                                <p:cTn id="93" presetID="22" presetClass="entr" presetSubtype="4" fill="hold" grpId="0" nodeType="afterEffect">
                                  <p:stCondLst>
                                    <p:cond delay="0"/>
                                  </p:stCondLst>
                                  <p:childTnLst>
                                    <p:set>
                                      <p:cBhvr>
                                        <p:cTn id="94" dur="1" fill="hold">
                                          <p:stCondLst>
                                            <p:cond delay="0"/>
                                          </p:stCondLst>
                                        </p:cTn>
                                        <p:tgtEl>
                                          <p:spTgt spid="60"/>
                                        </p:tgtEl>
                                        <p:attrNameLst>
                                          <p:attrName>style.visibility</p:attrName>
                                        </p:attrNameLst>
                                      </p:cBhvr>
                                      <p:to>
                                        <p:strVal val="visible"/>
                                      </p:to>
                                    </p:set>
                                    <p:animEffect transition="in" filter="wipe(down)">
                                      <p:cBhvr>
                                        <p:cTn id="95" dur="500"/>
                                        <p:tgtEl>
                                          <p:spTgt spid="60"/>
                                        </p:tgtEl>
                                      </p:cBhvr>
                                    </p:animEffect>
                                  </p:childTnLst>
                                </p:cTn>
                              </p:par>
                            </p:childTnLst>
                          </p:cTn>
                        </p:par>
                      </p:childTnLst>
                    </p:cTn>
                  </p:par>
                  <p:par>
                    <p:cTn id="96" fill="hold">
                      <p:stCondLst>
                        <p:cond delay="indefinite"/>
                      </p:stCondLst>
                      <p:childTnLst>
                        <p:par>
                          <p:cTn id="97" fill="hold">
                            <p:stCondLst>
                              <p:cond delay="0"/>
                            </p:stCondLst>
                            <p:childTnLst>
                              <p:par>
                                <p:cTn id="98" presetID="34" presetClass="exit" presetSubtype="0" fill="hold" grpId="1" nodeType="clickEffect">
                                  <p:stCondLst>
                                    <p:cond delay="0"/>
                                  </p:stCondLst>
                                  <p:childTnLst>
                                    <p:anim from="(ppt_x)" to="(ppt_x+1)" calcmode="lin" valueType="num">
                                      <p:cBhvr>
                                        <p:cTn id="99" dur="1000">
                                          <p:stCondLst>
                                            <p:cond delay="0"/>
                                          </p:stCondLst>
                                        </p:cTn>
                                        <p:tgtEl>
                                          <p:spTgt spid="25"/>
                                        </p:tgtEl>
                                        <p:attrNameLst>
                                          <p:attrName>ppt_x</p:attrName>
                                        </p:attrNameLst>
                                      </p:cBhvr>
                                    </p:anim>
                                    <p:anim from="0" to="-1.0" calcmode="lin" valueType="num">
                                      <p:cBhvr>
                                        <p:cTn id="100" dur="200" accel="50000">
                                          <p:stCondLst>
                                            <p:cond delay="0"/>
                                          </p:stCondLst>
                                        </p:cTn>
                                        <p:tgtEl>
                                          <p:spTgt spid="25"/>
                                        </p:tgtEl>
                                        <p:attrNameLst>
                                          <p:attrName>xshear</p:attrName>
                                        </p:attrNameLst>
                                      </p:cBhvr>
                                    </p:anim>
                                    <p:set>
                                      <p:cBhvr>
                                        <p:cTn id="101" dur="800">
                                          <p:stCondLst>
                                            <p:cond delay="200"/>
                                          </p:stCondLst>
                                        </p:cTn>
                                        <p:tgtEl>
                                          <p:spTgt spid="25"/>
                                        </p:tgtEl>
                                        <p:attrNameLst>
                                          <p:attrName>xshear</p:attrName>
                                        </p:attrNameLst>
                                      </p:cBhvr>
                                      <p:to>
                                        <p:strVal val="-1.0"/>
                                      </p:to>
                                    </p:set>
                                    <p:set>
                                      <p:cBhvr>
                                        <p:cTn id="102" dur="1" fill="hold">
                                          <p:stCondLst>
                                            <p:cond delay="999"/>
                                          </p:stCondLst>
                                        </p:cTn>
                                        <p:tgtEl>
                                          <p:spTgt spid="25"/>
                                        </p:tgtEl>
                                        <p:attrNameLst>
                                          <p:attrName>style.visibility</p:attrName>
                                        </p:attrNameLst>
                                      </p:cBhvr>
                                      <p:to>
                                        <p:strVal val="hidden"/>
                                      </p:to>
                                    </p:set>
                                  </p:childTnLst>
                                </p:cTn>
                              </p:par>
                              <p:par>
                                <p:cTn id="103" presetID="34" presetClass="exit" presetSubtype="0" fill="hold" grpId="1" nodeType="withEffect">
                                  <p:stCondLst>
                                    <p:cond delay="0"/>
                                  </p:stCondLst>
                                  <p:childTnLst>
                                    <p:anim from="(ppt_x)" to="(ppt_x+1)" calcmode="lin" valueType="num">
                                      <p:cBhvr>
                                        <p:cTn id="104" dur="1000">
                                          <p:stCondLst>
                                            <p:cond delay="0"/>
                                          </p:stCondLst>
                                        </p:cTn>
                                        <p:tgtEl>
                                          <p:spTgt spid="26"/>
                                        </p:tgtEl>
                                        <p:attrNameLst>
                                          <p:attrName>ppt_x</p:attrName>
                                        </p:attrNameLst>
                                      </p:cBhvr>
                                    </p:anim>
                                    <p:anim from="0" to="-1.0" calcmode="lin" valueType="num">
                                      <p:cBhvr>
                                        <p:cTn id="105" dur="200" accel="50000">
                                          <p:stCondLst>
                                            <p:cond delay="0"/>
                                          </p:stCondLst>
                                        </p:cTn>
                                        <p:tgtEl>
                                          <p:spTgt spid="26"/>
                                        </p:tgtEl>
                                        <p:attrNameLst>
                                          <p:attrName>xshear</p:attrName>
                                        </p:attrNameLst>
                                      </p:cBhvr>
                                    </p:anim>
                                    <p:set>
                                      <p:cBhvr>
                                        <p:cTn id="106" dur="800">
                                          <p:stCondLst>
                                            <p:cond delay="200"/>
                                          </p:stCondLst>
                                        </p:cTn>
                                        <p:tgtEl>
                                          <p:spTgt spid="26"/>
                                        </p:tgtEl>
                                        <p:attrNameLst>
                                          <p:attrName>xshear</p:attrName>
                                        </p:attrNameLst>
                                      </p:cBhvr>
                                      <p:to>
                                        <p:strVal val="-1.0"/>
                                      </p:to>
                                    </p:set>
                                    <p:set>
                                      <p:cBhvr>
                                        <p:cTn id="107" dur="1" fill="hold">
                                          <p:stCondLst>
                                            <p:cond delay="999"/>
                                          </p:stCondLst>
                                        </p:cTn>
                                        <p:tgtEl>
                                          <p:spTgt spid="26"/>
                                        </p:tgtEl>
                                        <p:attrNameLst>
                                          <p:attrName>style.visibility</p:attrName>
                                        </p:attrNameLst>
                                      </p:cBhvr>
                                      <p:to>
                                        <p:strVal val="hidden"/>
                                      </p:to>
                                    </p:set>
                                  </p:childTnLst>
                                </p:cTn>
                              </p:par>
                              <p:par>
                                <p:cTn id="108" presetID="34" presetClass="exit" presetSubtype="0" fill="hold" grpId="1" nodeType="withEffect">
                                  <p:stCondLst>
                                    <p:cond delay="0"/>
                                  </p:stCondLst>
                                  <p:childTnLst>
                                    <p:anim from="(ppt_x)" to="(ppt_x+1)" calcmode="lin" valueType="num">
                                      <p:cBhvr>
                                        <p:cTn id="109" dur="1000">
                                          <p:stCondLst>
                                            <p:cond delay="0"/>
                                          </p:stCondLst>
                                        </p:cTn>
                                        <p:tgtEl>
                                          <p:spTgt spid="27"/>
                                        </p:tgtEl>
                                        <p:attrNameLst>
                                          <p:attrName>ppt_x</p:attrName>
                                        </p:attrNameLst>
                                      </p:cBhvr>
                                    </p:anim>
                                    <p:anim from="0" to="-1.0" calcmode="lin" valueType="num">
                                      <p:cBhvr>
                                        <p:cTn id="110" dur="200" accel="50000">
                                          <p:stCondLst>
                                            <p:cond delay="0"/>
                                          </p:stCondLst>
                                        </p:cTn>
                                        <p:tgtEl>
                                          <p:spTgt spid="27"/>
                                        </p:tgtEl>
                                        <p:attrNameLst>
                                          <p:attrName>xshear</p:attrName>
                                        </p:attrNameLst>
                                      </p:cBhvr>
                                    </p:anim>
                                    <p:set>
                                      <p:cBhvr>
                                        <p:cTn id="111" dur="800">
                                          <p:stCondLst>
                                            <p:cond delay="200"/>
                                          </p:stCondLst>
                                        </p:cTn>
                                        <p:tgtEl>
                                          <p:spTgt spid="27"/>
                                        </p:tgtEl>
                                        <p:attrNameLst>
                                          <p:attrName>xshear</p:attrName>
                                        </p:attrNameLst>
                                      </p:cBhvr>
                                      <p:to>
                                        <p:strVal val="-1.0"/>
                                      </p:to>
                                    </p:set>
                                    <p:set>
                                      <p:cBhvr>
                                        <p:cTn id="112" dur="1" fill="hold">
                                          <p:stCondLst>
                                            <p:cond delay="999"/>
                                          </p:stCondLst>
                                        </p:cTn>
                                        <p:tgtEl>
                                          <p:spTgt spid="27"/>
                                        </p:tgtEl>
                                        <p:attrNameLst>
                                          <p:attrName>style.visibility</p:attrName>
                                        </p:attrNameLst>
                                      </p:cBhvr>
                                      <p:to>
                                        <p:strVal val="hidden"/>
                                      </p:to>
                                    </p:set>
                                  </p:childTnLst>
                                </p:cTn>
                              </p:par>
                              <p:par>
                                <p:cTn id="113" presetID="34" presetClass="exit" presetSubtype="0" fill="hold" grpId="1" nodeType="withEffect">
                                  <p:stCondLst>
                                    <p:cond delay="0"/>
                                  </p:stCondLst>
                                  <p:childTnLst>
                                    <p:anim from="(ppt_x)" to="(ppt_x+1)" calcmode="lin" valueType="num">
                                      <p:cBhvr>
                                        <p:cTn id="114" dur="1000">
                                          <p:stCondLst>
                                            <p:cond delay="0"/>
                                          </p:stCondLst>
                                        </p:cTn>
                                        <p:tgtEl>
                                          <p:spTgt spid="28"/>
                                        </p:tgtEl>
                                        <p:attrNameLst>
                                          <p:attrName>ppt_x</p:attrName>
                                        </p:attrNameLst>
                                      </p:cBhvr>
                                    </p:anim>
                                    <p:anim from="0" to="-1.0" calcmode="lin" valueType="num">
                                      <p:cBhvr>
                                        <p:cTn id="115" dur="200" accel="50000">
                                          <p:stCondLst>
                                            <p:cond delay="0"/>
                                          </p:stCondLst>
                                        </p:cTn>
                                        <p:tgtEl>
                                          <p:spTgt spid="28"/>
                                        </p:tgtEl>
                                        <p:attrNameLst>
                                          <p:attrName>xshear</p:attrName>
                                        </p:attrNameLst>
                                      </p:cBhvr>
                                    </p:anim>
                                    <p:set>
                                      <p:cBhvr>
                                        <p:cTn id="116" dur="800">
                                          <p:stCondLst>
                                            <p:cond delay="200"/>
                                          </p:stCondLst>
                                        </p:cTn>
                                        <p:tgtEl>
                                          <p:spTgt spid="28"/>
                                        </p:tgtEl>
                                        <p:attrNameLst>
                                          <p:attrName>xshear</p:attrName>
                                        </p:attrNameLst>
                                      </p:cBhvr>
                                      <p:to>
                                        <p:strVal val="-1.0"/>
                                      </p:to>
                                    </p:set>
                                    <p:set>
                                      <p:cBhvr>
                                        <p:cTn id="117" dur="1" fill="hold">
                                          <p:stCondLst>
                                            <p:cond delay="999"/>
                                          </p:stCondLst>
                                        </p:cTn>
                                        <p:tgtEl>
                                          <p:spTgt spid="28"/>
                                        </p:tgtEl>
                                        <p:attrNameLst>
                                          <p:attrName>style.visibility</p:attrName>
                                        </p:attrNameLst>
                                      </p:cBhvr>
                                      <p:to>
                                        <p:strVal val="hidden"/>
                                      </p:to>
                                    </p:set>
                                  </p:childTnLst>
                                </p:cTn>
                              </p:par>
                              <p:par>
                                <p:cTn id="118" presetID="34" presetClass="exit" presetSubtype="0" fill="hold" grpId="1" nodeType="withEffect">
                                  <p:stCondLst>
                                    <p:cond delay="0"/>
                                  </p:stCondLst>
                                  <p:childTnLst>
                                    <p:anim from="(ppt_x)" to="(ppt_x+1)" calcmode="lin" valueType="num">
                                      <p:cBhvr>
                                        <p:cTn id="119" dur="1000">
                                          <p:stCondLst>
                                            <p:cond delay="0"/>
                                          </p:stCondLst>
                                        </p:cTn>
                                        <p:tgtEl>
                                          <p:spTgt spid="29"/>
                                        </p:tgtEl>
                                        <p:attrNameLst>
                                          <p:attrName>ppt_x</p:attrName>
                                        </p:attrNameLst>
                                      </p:cBhvr>
                                    </p:anim>
                                    <p:anim from="0" to="-1.0" calcmode="lin" valueType="num">
                                      <p:cBhvr>
                                        <p:cTn id="120" dur="200" accel="50000">
                                          <p:stCondLst>
                                            <p:cond delay="0"/>
                                          </p:stCondLst>
                                        </p:cTn>
                                        <p:tgtEl>
                                          <p:spTgt spid="29"/>
                                        </p:tgtEl>
                                        <p:attrNameLst>
                                          <p:attrName>xshear</p:attrName>
                                        </p:attrNameLst>
                                      </p:cBhvr>
                                    </p:anim>
                                    <p:set>
                                      <p:cBhvr>
                                        <p:cTn id="121" dur="800">
                                          <p:stCondLst>
                                            <p:cond delay="200"/>
                                          </p:stCondLst>
                                        </p:cTn>
                                        <p:tgtEl>
                                          <p:spTgt spid="29"/>
                                        </p:tgtEl>
                                        <p:attrNameLst>
                                          <p:attrName>xshear</p:attrName>
                                        </p:attrNameLst>
                                      </p:cBhvr>
                                      <p:to>
                                        <p:strVal val="-1.0"/>
                                      </p:to>
                                    </p:set>
                                    <p:set>
                                      <p:cBhvr>
                                        <p:cTn id="122" dur="1" fill="hold">
                                          <p:stCondLst>
                                            <p:cond delay="999"/>
                                          </p:stCondLst>
                                        </p:cTn>
                                        <p:tgtEl>
                                          <p:spTgt spid="29"/>
                                        </p:tgtEl>
                                        <p:attrNameLst>
                                          <p:attrName>style.visibility</p:attrName>
                                        </p:attrNameLst>
                                      </p:cBhvr>
                                      <p:to>
                                        <p:strVal val="hidden"/>
                                      </p:to>
                                    </p:set>
                                  </p:childTnLst>
                                </p:cTn>
                              </p:par>
                              <p:par>
                                <p:cTn id="123" presetID="34" presetClass="exit" presetSubtype="0" fill="hold" grpId="1" nodeType="withEffect">
                                  <p:stCondLst>
                                    <p:cond delay="0"/>
                                  </p:stCondLst>
                                  <p:childTnLst>
                                    <p:anim from="(ppt_x)" to="(ppt_x+1)" calcmode="lin" valueType="num">
                                      <p:cBhvr>
                                        <p:cTn id="124" dur="1000">
                                          <p:stCondLst>
                                            <p:cond delay="0"/>
                                          </p:stCondLst>
                                        </p:cTn>
                                        <p:tgtEl>
                                          <p:spTgt spid="31"/>
                                        </p:tgtEl>
                                        <p:attrNameLst>
                                          <p:attrName>ppt_x</p:attrName>
                                        </p:attrNameLst>
                                      </p:cBhvr>
                                    </p:anim>
                                    <p:anim from="0" to="-1.0" calcmode="lin" valueType="num">
                                      <p:cBhvr>
                                        <p:cTn id="125" dur="200" accel="50000">
                                          <p:stCondLst>
                                            <p:cond delay="0"/>
                                          </p:stCondLst>
                                        </p:cTn>
                                        <p:tgtEl>
                                          <p:spTgt spid="31"/>
                                        </p:tgtEl>
                                        <p:attrNameLst>
                                          <p:attrName>xshear</p:attrName>
                                        </p:attrNameLst>
                                      </p:cBhvr>
                                    </p:anim>
                                    <p:set>
                                      <p:cBhvr>
                                        <p:cTn id="126" dur="800">
                                          <p:stCondLst>
                                            <p:cond delay="200"/>
                                          </p:stCondLst>
                                        </p:cTn>
                                        <p:tgtEl>
                                          <p:spTgt spid="31"/>
                                        </p:tgtEl>
                                        <p:attrNameLst>
                                          <p:attrName>xshear</p:attrName>
                                        </p:attrNameLst>
                                      </p:cBhvr>
                                      <p:to>
                                        <p:strVal val="-1.0"/>
                                      </p:to>
                                    </p:set>
                                    <p:set>
                                      <p:cBhvr>
                                        <p:cTn id="127" dur="1" fill="hold">
                                          <p:stCondLst>
                                            <p:cond delay="999"/>
                                          </p:stCondLst>
                                        </p:cTn>
                                        <p:tgtEl>
                                          <p:spTgt spid="31"/>
                                        </p:tgtEl>
                                        <p:attrNameLst>
                                          <p:attrName>style.visibility</p:attrName>
                                        </p:attrNameLst>
                                      </p:cBhvr>
                                      <p:to>
                                        <p:strVal val="hidden"/>
                                      </p:to>
                                    </p:set>
                                  </p:childTnLst>
                                </p:cTn>
                              </p:par>
                              <p:par>
                                <p:cTn id="128" presetID="34" presetClass="exit" presetSubtype="0" fill="hold" grpId="1" nodeType="withEffect">
                                  <p:stCondLst>
                                    <p:cond delay="0"/>
                                  </p:stCondLst>
                                  <p:childTnLst>
                                    <p:anim from="(ppt_x)" to="(ppt_x+1)" calcmode="lin" valueType="num">
                                      <p:cBhvr>
                                        <p:cTn id="129" dur="1000">
                                          <p:stCondLst>
                                            <p:cond delay="0"/>
                                          </p:stCondLst>
                                        </p:cTn>
                                        <p:tgtEl>
                                          <p:spTgt spid="32"/>
                                        </p:tgtEl>
                                        <p:attrNameLst>
                                          <p:attrName>ppt_x</p:attrName>
                                        </p:attrNameLst>
                                      </p:cBhvr>
                                    </p:anim>
                                    <p:anim from="0" to="-1.0" calcmode="lin" valueType="num">
                                      <p:cBhvr>
                                        <p:cTn id="130" dur="200" accel="50000">
                                          <p:stCondLst>
                                            <p:cond delay="0"/>
                                          </p:stCondLst>
                                        </p:cTn>
                                        <p:tgtEl>
                                          <p:spTgt spid="32"/>
                                        </p:tgtEl>
                                        <p:attrNameLst>
                                          <p:attrName>xshear</p:attrName>
                                        </p:attrNameLst>
                                      </p:cBhvr>
                                    </p:anim>
                                    <p:set>
                                      <p:cBhvr>
                                        <p:cTn id="131" dur="800">
                                          <p:stCondLst>
                                            <p:cond delay="200"/>
                                          </p:stCondLst>
                                        </p:cTn>
                                        <p:tgtEl>
                                          <p:spTgt spid="32"/>
                                        </p:tgtEl>
                                        <p:attrNameLst>
                                          <p:attrName>xshear</p:attrName>
                                        </p:attrNameLst>
                                      </p:cBhvr>
                                      <p:to>
                                        <p:strVal val="-1.0"/>
                                      </p:to>
                                    </p:set>
                                    <p:set>
                                      <p:cBhvr>
                                        <p:cTn id="132" dur="1" fill="hold">
                                          <p:stCondLst>
                                            <p:cond delay="999"/>
                                          </p:stCondLst>
                                        </p:cTn>
                                        <p:tgtEl>
                                          <p:spTgt spid="32"/>
                                        </p:tgtEl>
                                        <p:attrNameLst>
                                          <p:attrName>style.visibility</p:attrName>
                                        </p:attrNameLst>
                                      </p:cBhvr>
                                      <p:to>
                                        <p:strVal val="hidden"/>
                                      </p:to>
                                    </p:set>
                                  </p:childTnLst>
                                </p:cTn>
                              </p:par>
                              <p:par>
                                <p:cTn id="133" presetID="34" presetClass="exit" presetSubtype="0" fill="hold" grpId="1" nodeType="withEffect">
                                  <p:stCondLst>
                                    <p:cond delay="0"/>
                                  </p:stCondLst>
                                  <p:childTnLst>
                                    <p:anim from="(ppt_x)" to="(ppt_x+1)" calcmode="lin" valueType="num">
                                      <p:cBhvr>
                                        <p:cTn id="134" dur="1000">
                                          <p:stCondLst>
                                            <p:cond delay="0"/>
                                          </p:stCondLst>
                                        </p:cTn>
                                        <p:tgtEl>
                                          <p:spTgt spid="44"/>
                                        </p:tgtEl>
                                        <p:attrNameLst>
                                          <p:attrName>ppt_x</p:attrName>
                                        </p:attrNameLst>
                                      </p:cBhvr>
                                    </p:anim>
                                    <p:anim from="0" to="-1.0" calcmode="lin" valueType="num">
                                      <p:cBhvr>
                                        <p:cTn id="135" dur="200" accel="50000">
                                          <p:stCondLst>
                                            <p:cond delay="0"/>
                                          </p:stCondLst>
                                        </p:cTn>
                                        <p:tgtEl>
                                          <p:spTgt spid="44"/>
                                        </p:tgtEl>
                                        <p:attrNameLst>
                                          <p:attrName>xshear</p:attrName>
                                        </p:attrNameLst>
                                      </p:cBhvr>
                                    </p:anim>
                                    <p:set>
                                      <p:cBhvr>
                                        <p:cTn id="136" dur="800">
                                          <p:stCondLst>
                                            <p:cond delay="200"/>
                                          </p:stCondLst>
                                        </p:cTn>
                                        <p:tgtEl>
                                          <p:spTgt spid="44"/>
                                        </p:tgtEl>
                                        <p:attrNameLst>
                                          <p:attrName>xshear</p:attrName>
                                        </p:attrNameLst>
                                      </p:cBhvr>
                                      <p:to>
                                        <p:strVal val="-1.0"/>
                                      </p:to>
                                    </p:set>
                                    <p:set>
                                      <p:cBhvr>
                                        <p:cTn id="137" dur="1" fill="hold">
                                          <p:stCondLst>
                                            <p:cond delay="999"/>
                                          </p:stCondLst>
                                        </p:cTn>
                                        <p:tgtEl>
                                          <p:spTgt spid="44"/>
                                        </p:tgtEl>
                                        <p:attrNameLst>
                                          <p:attrName>style.visibility</p:attrName>
                                        </p:attrNameLst>
                                      </p:cBhvr>
                                      <p:to>
                                        <p:strVal val="hidden"/>
                                      </p:to>
                                    </p:set>
                                  </p:childTnLst>
                                </p:cTn>
                              </p:par>
                              <p:par>
                                <p:cTn id="138" presetID="34" presetClass="exit" presetSubtype="0" fill="hold" grpId="1" nodeType="withEffect">
                                  <p:stCondLst>
                                    <p:cond delay="0"/>
                                  </p:stCondLst>
                                  <p:childTnLst>
                                    <p:anim from="(ppt_x)" to="(ppt_x+1)" calcmode="lin" valueType="num">
                                      <p:cBhvr>
                                        <p:cTn id="139" dur="1000">
                                          <p:stCondLst>
                                            <p:cond delay="0"/>
                                          </p:stCondLst>
                                        </p:cTn>
                                        <p:tgtEl>
                                          <p:spTgt spid="45"/>
                                        </p:tgtEl>
                                        <p:attrNameLst>
                                          <p:attrName>ppt_x</p:attrName>
                                        </p:attrNameLst>
                                      </p:cBhvr>
                                    </p:anim>
                                    <p:anim from="0" to="-1.0" calcmode="lin" valueType="num">
                                      <p:cBhvr>
                                        <p:cTn id="140" dur="200" accel="50000">
                                          <p:stCondLst>
                                            <p:cond delay="0"/>
                                          </p:stCondLst>
                                        </p:cTn>
                                        <p:tgtEl>
                                          <p:spTgt spid="45"/>
                                        </p:tgtEl>
                                        <p:attrNameLst>
                                          <p:attrName>xshear</p:attrName>
                                        </p:attrNameLst>
                                      </p:cBhvr>
                                    </p:anim>
                                    <p:set>
                                      <p:cBhvr>
                                        <p:cTn id="141" dur="800">
                                          <p:stCondLst>
                                            <p:cond delay="200"/>
                                          </p:stCondLst>
                                        </p:cTn>
                                        <p:tgtEl>
                                          <p:spTgt spid="45"/>
                                        </p:tgtEl>
                                        <p:attrNameLst>
                                          <p:attrName>xshear</p:attrName>
                                        </p:attrNameLst>
                                      </p:cBhvr>
                                      <p:to>
                                        <p:strVal val="-1.0"/>
                                      </p:to>
                                    </p:set>
                                    <p:set>
                                      <p:cBhvr>
                                        <p:cTn id="142" dur="1" fill="hold">
                                          <p:stCondLst>
                                            <p:cond delay="999"/>
                                          </p:stCondLst>
                                        </p:cTn>
                                        <p:tgtEl>
                                          <p:spTgt spid="45"/>
                                        </p:tgtEl>
                                        <p:attrNameLst>
                                          <p:attrName>style.visibility</p:attrName>
                                        </p:attrNameLst>
                                      </p:cBhvr>
                                      <p:to>
                                        <p:strVal val="hidden"/>
                                      </p:to>
                                    </p:set>
                                  </p:childTnLst>
                                </p:cTn>
                              </p:par>
                              <p:par>
                                <p:cTn id="143" presetID="34" presetClass="exit" presetSubtype="0" fill="hold" grpId="1" nodeType="withEffect">
                                  <p:stCondLst>
                                    <p:cond delay="0"/>
                                  </p:stCondLst>
                                  <p:childTnLst>
                                    <p:anim from="(ppt_x)" to="(ppt_x+1)" calcmode="lin" valueType="num">
                                      <p:cBhvr>
                                        <p:cTn id="144" dur="1000">
                                          <p:stCondLst>
                                            <p:cond delay="0"/>
                                          </p:stCondLst>
                                        </p:cTn>
                                        <p:tgtEl>
                                          <p:spTgt spid="46"/>
                                        </p:tgtEl>
                                        <p:attrNameLst>
                                          <p:attrName>ppt_x</p:attrName>
                                        </p:attrNameLst>
                                      </p:cBhvr>
                                    </p:anim>
                                    <p:anim from="0" to="-1.0" calcmode="lin" valueType="num">
                                      <p:cBhvr>
                                        <p:cTn id="145" dur="200" accel="50000">
                                          <p:stCondLst>
                                            <p:cond delay="0"/>
                                          </p:stCondLst>
                                        </p:cTn>
                                        <p:tgtEl>
                                          <p:spTgt spid="46"/>
                                        </p:tgtEl>
                                        <p:attrNameLst>
                                          <p:attrName>xshear</p:attrName>
                                        </p:attrNameLst>
                                      </p:cBhvr>
                                    </p:anim>
                                    <p:set>
                                      <p:cBhvr>
                                        <p:cTn id="146" dur="800">
                                          <p:stCondLst>
                                            <p:cond delay="200"/>
                                          </p:stCondLst>
                                        </p:cTn>
                                        <p:tgtEl>
                                          <p:spTgt spid="46"/>
                                        </p:tgtEl>
                                        <p:attrNameLst>
                                          <p:attrName>xshear</p:attrName>
                                        </p:attrNameLst>
                                      </p:cBhvr>
                                      <p:to>
                                        <p:strVal val="-1.0"/>
                                      </p:to>
                                    </p:set>
                                    <p:set>
                                      <p:cBhvr>
                                        <p:cTn id="147" dur="1" fill="hold">
                                          <p:stCondLst>
                                            <p:cond delay="999"/>
                                          </p:stCondLst>
                                        </p:cTn>
                                        <p:tgtEl>
                                          <p:spTgt spid="46"/>
                                        </p:tgtEl>
                                        <p:attrNameLst>
                                          <p:attrName>style.visibility</p:attrName>
                                        </p:attrNameLst>
                                      </p:cBhvr>
                                      <p:to>
                                        <p:strVal val="hidden"/>
                                      </p:to>
                                    </p:set>
                                  </p:childTnLst>
                                </p:cTn>
                              </p:par>
                              <p:par>
                                <p:cTn id="148" presetID="34" presetClass="exit" presetSubtype="0" fill="hold" grpId="1" nodeType="withEffect">
                                  <p:stCondLst>
                                    <p:cond delay="0"/>
                                  </p:stCondLst>
                                  <p:childTnLst>
                                    <p:anim from="(ppt_x)" to="(ppt_x+1)" calcmode="lin" valueType="num">
                                      <p:cBhvr>
                                        <p:cTn id="149" dur="1000">
                                          <p:stCondLst>
                                            <p:cond delay="0"/>
                                          </p:stCondLst>
                                        </p:cTn>
                                        <p:tgtEl>
                                          <p:spTgt spid="47"/>
                                        </p:tgtEl>
                                        <p:attrNameLst>
                                          <p:attrName>ppt_x</p:attrName>
                                        </p:attrNameLst>
                                      </p:cBhvr>
                                    </p:anim>
                                    <p:anim from="0" to="-1.0" calcmode="lin" valueType="num">
                                      <p:cBhvr>
                                        <p:cTn id="150" dur="200" accel="50000">
                                          <p:stCondLst>
                                            <p:cond delay="0"/>
                                          </p:stCondLst>
                                        </p:cTn>
                                        <p:tgtEl>
                                          <p:spTgt spid="47"/>
                                        </p:tgtEl>
                                        <p:attrNameLst>
                                          <p:attrName>xshear</p:attrName>
                                        </p:attrNameLst>
                                      </p:cBhvr>
                                    </p:anim>
                                    <p:set>
                                      <p:cBhvr>
                                        <p:cTn id="151" dur="800">
                                          <p:stCondLst>
                                            <p:cond delay="200"/>
                                          </p:stCondLst>
                                        </p:cTn>
                                        <p:tgtEl>
                                          <p:spTgt spid="47"/>
                                        </p:tgtEl>
                                        <p:attrNameLst>
                                          <p:attrName>xshear</p:attrName>
                                        </p:attrNameLst>
                                      </p:cBhvr>
                                      <p:to>
                                        <p:strVal val="-1.0"/>
                                      </p:to>
                                    </p:set>
                                    <p:set>
                                      <p:cBhvr>
                                        <p:cTn id="152" dur="1" fill="hold">
                                          <p:stCondLst>
                                            <p:cond delay="999"/>
                                          </p:stCondLst>
                                        </p:cTn>
                                        <p:tgtEl>
                                          <p:spTgt spid="47"/>
                                        </p:tgtEl>
                                        <p:attrNameLst>
                                          <p:attrName>style.visibility</p:attrName>
                                        </p:attrNameLst>
                                      </p:cBhvr>
                                      <p:to>
                                        <p:strVal val="hidden"/>
                                      </p:to>
                                    </p:set>
                                  </p:childTnLst>
                                </p:cTn>
                              </p:par>
                              <p:par>
                                <p:cTn id="153" presetID="34" presetClass="exit" presetSubtype="0" fill="hold" grpId="1" nodeType="withEffect">
                                  <p:stCondLst>
                                    <p:cond delay="0"/>
                                  </p:stCondLst>
                                  <p:childTnLst>
                                    <p:anim from="(ppt_x)" to="(ppt_x+1)" calcmode="lin" valueType="num">
                                      <p:cBhvr>
                                        <p:cTn id="154" dur="1000">
                                          <p:stCondLst>
                                            <p:cond delay="0"/>
                                          </p:stCondLst>
                                        </p:cTn>
                                        <p:tgtEl>
                                          <p:spTgt spid="48"/>
                                        </p:tgtEl>
                                        <p:attrNameLst>
                                          <p:attrName>ppt_x</p:attrName>
                                        </p:attrNameLst>
                                      </p:cBhvr>
                                    </p:anim>
                                    <p:anim from="0" to="-1.0" calcmode="lin" valueType="num">
                                      <p:cBhvr>
                                        <p:cTn id="155" dur="200" accel="50000">
                                          <p:stCondLst>
                                            <p:cond delay="0"/>
                                          </p:stCondLst>
                                        </p:cTn>
                                        <p:tgtEl>
                                          <p:spTgt spid="48"/>
                                        </p:tgtEl>
                                        <p:attrNameLst>
                                          <p:attrName>xshear</p:attrName>
                                        </p:attrNameLst>
                                      </p:cBhvr>
                                    </p:anim>
                                    <p:set>
                                      <p:cBhvr>
                                        <p:cTn id="156" dur="800">
                                          <p:stCondLst>
                                            <p:cond delay="200"/>
                                          </p:stCondLst>
                                        </p:cTn>
                                        <p:tgtEl>
                                          <p:spTgt spid="48"/>
                                        </p:tgtEl>
                                        <p:attrNameLst>
                                          <p:attrName>xshear</p:attrName>
                                        </p:attrNameLst>
                                      </p:cBhvr>
                                      <p:to>
                                        <p:strVal val="-1.0"/>
                                      </p:to>
                                    </p:set>
                                    <p:set>
                                      <p:cBhvr>
                                        <p:cTn id="157" dur="1" fill="hold">
                                          <p:stCondLst>
                                            <p:cond delay="999"/>
                                          </p:stCondLst>
                                        </p:cTn>
                                        <p:tgtEl>
                                          <p:spTgt spid="48"/>
                                        </p:tgtEl>
                                        <p:attrNameLst>
                                          <p:attrName>style.visibility</p:attrName>
                                        </p:attrNameLst>
                                      </p:cBhvr>
                                      <p:to>
                                        <p:strVal val="hidden"/>
                                      </p:to>
                                    </p:set>
                                  </p:childTnLst>
                                </p:cTn>
                              </p:par>
                              <p:par>
                                <p:cTn id="158" presetID="34" presetClass="exit" presetSubtype="0" fill="hold" grpId="1" nodeType="withEffect">
                                  <p:stCondLst>
                                    <p:cond delay="0"/>
                                  </p:stCondLst>
                                  <p:childTnLst>
                                    <p:anim from="(ppt_x)" to="(ppt_x+1)" calcmode="lin" valueType="num">
                                      <p:cBhvr>
                                        <p:cTn id="159" dur="1000">
                                          <p:stCondLst>
                                            <p:cond delay="0"/>
                                          </p:stCondLst>
                                        </p:cTn>
                                        <p:tgtEl>
                                          <p:spTgt spid="60"/>
                                        </p:tgtEl>
                                        <p:attrNameLst>
                                          <p:attrName>ppt_x</p:attrName>
                                        </p:attrNameLst>
                                      </p:cBhvr>
                                    </p:anim>
                                    <p:anim from="0" to="-1.0" calcmode="lin" valueType="num">
                                      <p:cBhvr>
                                        <p:cTn id="160" dur="200" accel="50000">
                                          <p:stCondLst>
                                            <p:cond delay="0"/>
                                          </p:stCondLst>
                                        </p:cTn>
                                        <p:tgtEl>
                                          <p:spTgt spid="60"/>
                                        </p:tgtEl>
                                        <p:attrNameLst>
                                          <p:attrName>xshear</p:attrName>
                                        </p:attrNameLst>
                                      </p:cBhvr>
                                    </p:anim>
                                    <p:set>
                                      <p:cBhvr>
                                        <p:cTn id="161" dur="800">
                                          <p:stCondLst>
                                            <p:cond delay="200"/>
                                          </p:stCondLst>
                                        </p:cTn>
                                        <p:tgtEl>
                                          <p:spTgt spid="60"/>
                                        </p:tgtEl>
                                        <p:attrNameLst>
                                          <p:attrName>xshear</p:attrName>
                                        </p:attrNameLst>
                                      </p:cBhvr>
                                      <p:to>
                                        <p:strVal val="-1.0"/>
                                      </p:to>
                                    </p:set>
                                    <p:set>
                                      <p:cBhvr>
                                        <p:cTn id="162" dur="1" fill="hold">
                                          <p:stCondLst>
                                            <p:cond delay="999"/>
                                          </p:stCondLst>
                                        </p:cTn>
                                        <p:tgtEl>
                                          <p:spTgt spid="60"/>
                                        </p:tgtEl>
                                        <p:attrNameLst>
                                          <p:attrName>style.visibility</p:attrName>
                                        </p:attrNameLst>
                                      </p:cBhvr>
                                      <p:to>
                                        <p:strVal val="hidden"/>
                                      </p:to>
                                    </p:set>
                                  </p:childTnLst>
                                </p:cTn>
                              </p:par>
                              <p:par>
                                <p:cTn id="163" presetID="34" presetClass="exit" presetSubtype="0" fill="hold" grpId="1" nodeType="withEffect">
                                  <p:stCondLst>
                                    <p:cond delay="0"/>
                                  </p:stCondLst>
                                  <p:childTnLst>
                                    <p:anim from="(ppt_x)" to="(ppt_x+1)" calcmode="lin" valueType="num">
                                      <p:cBhvr>
                                        <p:cTn id="164" dur="1000">
                                          <p:stCondLst>
                                            <p:cond delay="0"/>
                                          </p:stCondLst>
                                        </p:cTn>
                                        <p:tgtEl>
                                          <p:spTgt spid="67"/>
                                        </p:tgtEl>
                                        <p:attrNameLst>
                                          <p:attrName>ppt_x</p:attrName>
                                        </p:attrNameLst>
                                      </p:cBhvr>
                                    </p:anim>
                                    <p:anim from="0" to="-1.0" calcmode="lin" valueType="num">
                                      <p:cBhvr>
                                        <p:cTn id="165" dur="200" accel="50000">
                                          <p:stCondLst>
                                            <p:cond delay="0"/>
                                          </p:stCondLst>
                                        </p:cTn>
                                        <p:tgtEl>
                                          <p:spTgt spid="67"/>
                                        </p:tgtEl>
                                        <p:attrNameLst>
                                          <p:attrName>xshear</p:attrName>
                                        </p:attrNameLst>
                                      </p:cBhvr>
                                    </p:anim>
                                    <p:set>
                                      <p:cBhvr>
                                        <p:cTn id="166" dur="800">
                                          <p:stCondLst>
                                            <p:cond delay="200"/>
                                          </p:stCondLst>
                                        </p:cTn>
                                        <p:tgtEl>
                                          <p:spTgt spid="67"/>
                                        </p:tgtEl>
                                        <p:attrNameLst>
                                          <p:attrName>xshear</p:attrName>
                                        </p:attrNameLst>
                                      </p:cBhvr>
                                      <p:to>
                                        <p:strVal val="-1.0"/>
                                      </p:to>
                                    </p:set>
                                    <p:set>
                                      <p:cBhvr>
                                        <p:cTn id="167" dur="1" fill="hold">
                                          <p:stCondLst>
                                            <p:cond delay="999"/>
                                          </p:stCondLst>
                                        </p:cTn>
                                        <p:tgtEl>
                                          <p:spTgt spid="67"/>
                                        </p:tgtEl>
                                        <p:attrNameLst>
                                          <p:attrName>style.visibility</p:attrName>
                                        </p:attrNameLst>
                                      </p:cBhvr>
                                      <p:to>
                                        <p:strVal val="hidden"/>
                                      </p:to>
                                    </p:set>
                                  </p:childTnLst>
                                </p:cTn>
                              </p:par>
                              <p:par>
                                <p:cTn id="168" presetID="34" presetClass="exit" presetSubtype="0" fill="hold" grpId="1" nodeType="withEffect">
                                  <p:stCondLst>
                                    <p:cond delay="0"/>
                                  </p:stCondLst>
                                  <p:childTnLst>
                                    <p:anim from="(ppt_x)" to="(ppt_x+1)" calcmode="lin" valueType="num">
                                      <p:cBhvr>
                                        <p:cTn id="169" dur="1000">
                                          <p:stCondLst>
                                            <p:cond delay="0"/>
                                          </p:stCondLst>
                                        </p:cTn>
                                        <p:tgtEl>
                                          <p:spTgt spid="68"/>
                                        </p:tgtEl>
                                        <p:attrNameLst>
                                          <p:attrName>ppt_x</p:attrName>
                                        </p:attrNameLst>
                                      </p:cBhvr>
                                    </p:anim>
                                    <p:anim from="0" to="-1.0" calcmode="lin" valueType="num">
                                      <p:cBhvr>
                                        <p:cTn id="170" dur="200" accel="50000">
                                          <p:stCondLst>
                                            <p:cond delay="0"/>
                                          </p:stCondLst>
                                        </p:cTn>
                                        <p:tgtEl>
                                          <p:spTgt spid="68"/>
                                        </p:tgtEl>
                                        <p:attrNameLst>
                                          <p:attrName>xshear</p:attrName>
                                        </p:attrNameLst>
                                      </p:cBhvr>
                                    </p:anim>
                                    <p:set>
                                      <p:cBhvr>
                                        <p:cTn id="171" dur="800">
                                          <p:stCondLst>
                                            <p:cond delay="200"/>
                                          </p:stCondLst>
                                        </p:cTn>
                                        <p:tgtEl>
                                          <p:spTgt spid="68"/>
                                        </p:tgtEl>
                                        <p:attrNameLst>
                                          <p:attrName>xshear</p:attrName>
                                        </p:attrNameLst>
                                      </p:cBhvr>
                                      <p:to>
                                        <p:strVal val="-1.0"/>
                                      </p:to>
                                    </p:set>
                                    <p:set>
                                      <p:cBhvr>
                                        <p:cTn id="172" dur="1" fill="hold">
                                          <p:stCondLst>
                                            <p:cond delay="999"/>
                                          </p:stCondLst>
                                        </p:cTn>
                                        <p:tgtEl>
                                          <p:spTgt spid="68"/>
                                        </p:tgtEl>
                                        <p:attrNameLst>
                                          <p:attrName>style.visibility</p:attrName>
                                        </p:attrNameLst>
                                      </p:cBhvr>
                                      <p:to>
                                        <p:strVal val="hidden"/>
                                      </p:to>
                                    </p:set>
                                  </p:childTnLst>
                                </p:cTn>
                              </p:par>
                              <p:par>
                                <p:cTn id="173" presetID="34" presetClass="exit" presetSubtype="0" fill="hold" nodeType="withEffect">
                                  <p:stCondLst>
                                    <p:cond delay="0"/>
                                  </p:stCondLst>
                                  <p:childTnLst>
                                    <p:anim from="(ppt_x)" to="(ppt_x+1)" calcmode="lin" valueType="num">
                                      <p:cBhvr>
                                        <p:cTn id="174" dur="1000">
                                          <p:stCondLst>
                                            <p:cond delay="0"/>
                                          </p:stCondLst>
                                        </p:cTn>
                                        <p:tgtEl>
                                          <p:spTgt spid="2"/>
                                        </p:tgtEl>
                                        <p:attrNameLst>
                                          <p:attrName>ppt_x</p:attrName>
                                        </p:attrNameLst>
                                      </p:cBhvr>
                                    </p:anim>
                                    <p:anim from="0" to="-1.0" calcmode="lin" valueType="num">
                                      <p:cBhvr>
                                        <p:cTn id="175" dur="200" accel="50000">
                                          <p:stCondLst>
                                            <p:cond delay="0"/>
                                          </p:stCondLst>
                                        </p:cTn>
                                        <p:tgtEl>
                                          <p:spTgt spid="2"/>
                                        </p:tgtEl>
                                        <p:attrNameLst>
                                          <p:attrName>xshear</p:attrName>
                                        </p:attrNameLst>
                                      </p:cBhvr>
                                    </p:anim>
                                    <p:set>
                                      <p:cBhvr>
                                        <p:cTn id="176" dur="800">
                                          <p:stCondLst>
                                            <p:cond delay="200"/>
                                          </p:stCondLst>
                                        </p:cTn>
                                        <p:tgtEl>
                                          <p:spTgt spid="2"/>
                                        </p:tgtEl>
                                        <p:attrNameLst>
                                          <p:attrName>xshear</p:attrName>
                                        </p:attrNameLst>
                                      </p:cBhvr>
                                      <p:to>
                                        <p:strVal val="-1.0"/>
                                      </p:to>
                                    </p:set>
                                    <p:set>
                                      <p:cBhvr>
                                        <p:cTn id="177" dur="1" fill="hold">
                                          <p:stCondLst>
                                            <p:cond delay="999"/>
                                          </p:stCondLst>
                                        </p:cTn>
                                        <p:tgtEl>
                                          <p:spTgt spid="2"/>
                                        </p:tgtEl>
                                        <p:attrNameLst>
                                          <p:attrName>style.visibility</p:attrName>
                                        </p:attrNameLst>
                                      </p:cBhvr>
                                      <p:to>
                                        <p:strVal val="hidden"/>
                                      </p:to>
                                    </p:set>
                                  </p:childTnLst>
                                </p:cTn>
                              </p:par>
                              <p:par>
                                <p:cTn id="178" presetID="34" presetClass="exit" presetSubtype="0" fill="hold" grpId="1" nodeType="withEffect">
                                  <p:stCondLst>
                                    <p:cond delay="0"/>
                                  </p:stCondLst>
                                  <p:childTnLst>
                                    <p:anim from="(ppt_x)" to="(ppt_x+1)" calcmode="lin" valueType="num">
                                      <p:cBhvr>
                                        <p:cTn id="179" dur="1000">
                                          <p:stCondLst>
                                            <p:cond delay="0"/>
                                          </p:stCondLst>
                                        </p:cTn>
                                        <p:tgtEl>
                                          <p:spTgt spid="30"/>
                                        </p:tgtEl>
                                        <p:attrNameLst>
                                          <p:attrName>ppt_x</p:attrName>
                                        </p:attrNameLst>
                                      </p:cBhvr>
                                    </p:anim>
                                    <p:anim from="0" to="-1.0" calcmode="lin" valueType="num">
                                      <p:cBhvr>
                                        <p:cTn id="180" dur="200" accel="50000">
                                          <p:stCondLst>
                                            <p:cond delay="0"/>
                                          </p:stCondLst>
                                        </p:cTn>
                                        <p:tgtEl>
                                          <p:spTgt spid="30"/>
                                        </p:tgtEl>
                                        <p:attrNameLst>
                                          <p:attrName>xshear</p:attrName>
                                        </p:attrNameLst>
                                      </p:cBhvr>
                                    </p:anim>
                                    <p:set>
                                      <p:cBhvr>
                                        <p:cTn id="181" dur="800">
                                          <p:stCondLst>
                                            <p:cond delay="200"/>
                                          </p:stCondLst>
                                        </p:cTn>
                                        <p:tgtEl>
                                          <p:spTgt spid="30"/>
                                        </p:tgtEl>
                                        <p:attrNameLst>
                                          <p:attrName>xshear</p:attrName>
                                        </p:attrNameLst>
                                      </p:cBhvr>
                                      <p:to>
                                        <p:strVal val="-1.0"/>
                                      </p:to>
                                    </p:set>
                                    <p:set>
                                      <p:cBhvr>
                                        <p:cTn id="182" dur="1" fill="hold">
                                          <p:stCondLst>
                                            <p:cond delay="999"/>
                                          </p:stCondLst>
                                        </p:cTn>
                                        <p:tgtEl>
                                          <p:spTgt spid="30"/>
                                        </p:tgtEl>
                                        <p:attrNameLst>
                                          <p:attrName>style.visibility</p:attrName>
                                        </p:attrNameLst>
                                      </p:cBhvr>
                                      <p:to>
                                        <p:strVal val="hidden"/>
                                      </p:to>
                                    </p:set>
                                  </p:childTnLst>
                                </p:cTn>
                              </p:par>
                              <p:par>
                                <p:cTn id="183" presetID="41" presetClass="exit" presetSubtype="0" fill="hold" grpId="1" nodeType="withEffect">
                                  <p:stCondLst>
                                    <p:cond delay="0"/>
                                  </p:stCondLst>
                                  <p:iterate type="lt">
                                    <p:tmPct val="10000"/>
                                  </p:iterate>
                                  <p:childTnLst>
                                    <p:anim calcmode="lin" valueType="num">
                                      <p:cBhvr>
                                        <p:cTn id="184" dur="500"/>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185" dur="500"/>
                                        <p:tgtEl>
                                          <p:spTgt spid="49"/>
                                        </p:tgtEl>
                                        <p:attrNameLst>
                                          <p:attrName>ppt_y</p:attrName>
                                        </p:attrNameLst>
                                      </p:cBhvr>
                                      <p:tavLst>
                                        <p:tav tm="0">
                                          <p:val>
                                            <p:strVal val="ppt_y"/>
                                          </p:val>
                                        </p:tav>
                                        <p:tav tm="100000">
                                          <p:val>
                                            <p:strVal val="ppt_y"/>
                                          </p:val>
                                        </p:tav>
                                      </p:tavLst>
                                    </p:anim>
                                    <p:anim calcmode="lin" valueType="num">
                                      <p:cBhvr>
                                        <p:cTn id="186" dur="500"/>
                                        <p:tgtEl>
                                          <p:spTgt spid="49"/>
                                        </p:tgtEl>
                                        <p:attrNameLst>
                                          <p:attrName>ppt_h</p:attrName>
                                        </p:attrNameLst>
                                      </p:cBhvr>
                                      <p:tavLst>
                                        <p:tav tm="0">
                                          <p:val>
                                            <p:strVal val="ppt_h"/>
                                          </p:val>
                                        </p:tav>
                                        <p:tav tm="50000">
                                          <p:val>
                                            <p:strVal val="ppt_h+.01"/>
                                          </p:val>
                                        </p:tav>
                                        <p:tav tm="100000">
                                          <p:val>
                                            <p:strVal val="ppt_h/10"/>
                                          </p:val>
                                        </p:tav>
                                      </p:tavLst>
                                    </p:anim>
                                    <p:anim calcmode="lin" valueType="num">
                                      <p:cBhvr>
                                        <p:cTn id="187" dur="500"/>
                                        <p:tgtEl>
                                          <p:spTgt spid="49"/>
                                        </p:tgtEl>
                                        <p:attrNameLst>
                                          <p:attrName>ppt_w</p:attrName>
                                        </p:attrNameLst>
                                      </p:cBhvr>
                                      <p:tavLst>
                                        <p:tav tm="0">
                                          <p:val>
                                            <p:strVal val="ppt_w"/>
                                          </p:val>
                                        </p:tav>
                                        <p:tav tm="50000">
                                          <p:val>
                                            <p:strVal val="ppt_w+.01"/>
                                          </p:val>
                                        </p:tav>
                                        <p:tav tm="100000">
                                          <p:val>
                                            <p:strVal val="ppt_w/10"/>
                                          </p:val>
                                        </p:tav>
                                      </p:tavLst>
                                    </p:anim>
                                    <p:animEffect transition="out" filter="fade">
                                      <p:cBhvr>
                                        <p:cTn id="188" dur="500" tmFilter="0,0; .5, 0; 1, 1"/>
                                        <p:tgtEl>
                                          <p:spTgt spid="49"/>
                                        </p:tgtEl>
                                      </p:cBhvr>
                                    </p:animEffect>
                                    <p:set>
                                      <p:cBhvr>
                                        <p:cTn id="189"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1" grpId="0" animBg="1"/>
      <p:bldP spid="31" grpId="1" animBg="1"/>
      <p:bldP spid="32" grpId="0" animBg="1"/>
      <p:bldP spid="32"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P spid="60" grpId="0" animBg="1"/>
      <p:bldP spid="60" grpId="1" animBg="1"/>
      <p:bldP spid="67" grpId="0" animBg="1"/>
      <p:bldP spid="67" grpId="1" animBg="1"/>
      <p:bldP spid="68" grpId="0" animBg="1"/>
      <p:bldP spid="68" grpId="1" animBg="1"/>
      <p:bldP spid="30" grpId="0" animBg="1"/>
      <p:bldP spid="30" grpId="1" animBg="1"/>
      <p:bldP spid="49" grpId="0"/>
      <p:bldP spid="49"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25" name="TextBox 24"/>
          <p:cNvSpPr txBox="1"/>
          <p:nvPr/>
        </p:nvSpPr>
        <p:spPr>
          <a:xfrm>
            <a:off x="1752600" y="4126488"/>
            <a:ext cx="1524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Shamgar</a:t>
            </a:r>
            <a:r>
              <a:rPr lang="en-US" sz="1600" b="1" dirty="0" smtClean="0">
                <a:latin typeface="Arial" pitchFamily="34" charset="0"/>
                <a:cs typeface="Arial" pitchFamily="34" charset="0"/>
              </a:rPr>
              <a:t> - 10</a:t>
            </a:r>
          </a:p>
        </p:txBody>
      </p:sp>
      <p:sp>
        <p:nvSpPr>
          <p:cNvPr id="26" name="TextBox 25"/>
          <p:cNvSpPr txBox="1"/>
          <p:nvPr/>
        </p:nvSpPr>
        <p:spPr>
          <a:xfrm>
            <a:off x="228600" y="5224046"/>
            <a:ext cx="12954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Othniel</a:t>
            </a:r>
            <a:r>
              <a:rPr lang="en-US" sz="1600" b="1" dirty="0" smtClean="0">
                <a:latin typeface="Arial" pitchFamily="34" charset="0"/>
                <a:cs typeface="Arial" pitchFamily="34" charset="0"/>
              </a:rPr>
              <a:t> - 40</a:t>
            </a:r>
          </a:p>
        </p:txBody>
      </p:sp>
      <p:sp>
        <p:nvSpPr>
          <p:cNvPr id="27" name="TextBox 26"/>
          <p:cNvSpPr txBox="1"/>
          <p:nvPr/>
        </p:nvSpPr>
        <p:spPr>
          <a:xfrm>
            <a:off x="914400" y="4679357"/>
            <a:ext cx="12192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Ehud - 80</a:t>
            </a:r>
          </a:p>
        </p:txBody>
      </p:sp>
      <p:sp>
        <p:nvSpPr>
          <p:cNvPr id="28" name="TextBox 27"/>
          <p:cNvSpPr txBox="1"/>
          <p:nvPr/>
        </p:nvSpPr>
        <p:spPr>
          <a:xfrm>
            <a:off x="2819400" y="3628172"/>
            <a:ext cx="14478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Deborah - 40</a:t>
            </a:r>
          </a:p>
        </p:txBody>
      </p:sp>
      <p:sp>
        <p:nvSpPr>
          <p:cNvPr id="29" name="TextBox 28"/>
          <p:cNvSpPr txBox="1"/>
          <p:nvPr/>
        </p:nvSpPr>
        <p:spPr>
          <a:xfrm>
            <a:off x="3592286" y="3102021"/>
            <a:ext cx="1436914"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Gideon - 40</a:t>
            </a:r>
          </a:p>
        </p:txBody>
      </p:sp>
      <p:sp>
        <p:nvSpPr>
          <p:cNvPr id="31" name="TextBox 30"/>
          <p:cNvSpPr txBox="1"/>
          <p:nvPr/>
        </p:nvSpPr>
        <p:spPr>
          <a:xfrm>
            <a:off x="4114800" y="5221336"/>
            <a:ext cx="9906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Jair</a:t>
            </a:r>
            <a:r>
              <a:rPr lang="en-US" sz="1600" b="1" dirty="0" smtClean="0">
                <a:latin typeface="Arial" pitchFamily="34" charset="0"/>
                <a:cs typeface="Arial" pitchFamily="34" charset="0"/>
              </a:rPr>
              <a:t> -22</a:t>
            </a:r>
          </a:p>
        </p:txBody>
      </p:sp>
      <p:sp>
        <p:nvSpPr>
          <p:cNvPr id="32" name="TextBox 31"/>
          <p:cNvSpPr txBox="1"/>
          <p:nvPr/>
        </p:nvSpPr>
        <p:spPr>
          <a:xfrm>
            <a:off x="5181600" y="4690646"/>
            <a:ext cx="12954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Jepthah</a:t>
            </a:r>
            <a:r>
              <a:rPr lang="en-US" sz="1600" b="1" dirty="0" smtClean="0">
                <a:latin typeface="Arial" pitchFamily="34" charset="0"/>
                <a:cs typeface="Arial" pitchFamily="34" charset="0"/>
              </a:rPr>
              <a:t> - 6</a:t>
            </a:r>
          </a:p>
        </p:txBody>
      </p:sp>
      <p:sp>
        <p:nvSpPr>
          <p:cNvPr id="35" name="TextBox 34"/>
          <p:cNvSpPr txBox="1"/>
          <p:nvPr/>
        </p:nvSpPr>
        <p:spPr>
          <a:xfrm>
            <a:off x="7043058" y="4189904"/>
            <a:ext cx="1143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Abdon</a:t>
            </a:r>
            <a:r>
              <a:rPr lang="en-US" sz="1600" b="1" dirty="0" smtClean="0">
                <a:latin typeface="Arial" pitchFamily="34" charset="0"/>
                <a:cs typeface="Arial" pitchFamily="34" charset="0"/>
              </a:rPr>
              <a:t> - 8</a:t>
            </a:r>
          </a:p>
        </p:txBody>
      </p:sp>
      <p:sp>
        <p:nvSpPr>
          <p:cNvPr id="44" name="Isosceles Triangle 43"/>
          <p:cNvSpPr/>
          <p:nvPr/>
        </p:nvSpPr>
        <p:spPr>
          <a:xfrm flipV="1">
            <a:off x="381000" y="1403160"/>
            <a:ext cx="762001" cy="3810000"/>
          </a:xfrm>
          <a:prstGeom prst="triangle">
            <a:avLst>
              <a:gd name="adj" fmla="val 52089"/>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flipV="1">
            <a:off x="1371601" y="1403160"/>
            <a:ext cx="1828800" cy="32766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p:cNvSpPr/>
          <p:nvPr/>
        </p:nvSpPr>
        <p:spPr>
          <a:xfrm flipV="1">
            <a:off x="2667001" y="1403157"/>
            <a:ext cx="381000" cy="2743203"/>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p:cNvSpPr/>
          <p:nvPr/>
        </p:nvSpPr>
        <p:spPr>
          <a:xfrm flipV="1">
            <a:off x="3113314" y="1403160"/>
            <a:ext cx="1066800" cy="2209800"/>
          </a:xfrm>
          <a:prstGeom prst="triangle">
            <a:avLst>
              <a:gd name="adj" fmla="val 25397"/>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flipV="1">
            <a:off x="4179425" y="1403160"/>
            <a:ext cx="1295400" cy="16764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5791201" y="1413769"/>
            <a:ext cx="1066800" cy="3265991"/>
          </a:xfrm>
          <a:custGeom>
            <a:avLst/>
            <a:gdLst>
              <a:gd name="connsiteX0" fmla="*/ 682906 w 902825"/>
              <a:gd name="connsiteY0" fmla="*/ 0 h 3981692"/>
              <a:gd name="connsiteX1" fmla="*/ 902825 w 902825"/>
              <a:gd name="connsiteY1" fmla="*/ 0 h 3981692"/>
              <a:gd name="connsiteX2" fmla="*/ 0 w 902825"/>
              <a:gd name="connsiteY2" fmla="*/ 3981692 h 3981692"/>
              <a:gd name="connsiteX3" fmla="*/ 682906 w 902825"/>
              <a:gd name="connsiteY3" fmla="*/ 0 h 3981692"/>
            </a:gdLst>
            <a:ahLst/>
            <a:cxnLst>
              <a:cxn ang="0">
                <a:pos x="connsiteX0" y="connsiteY0"/>
              </a:cxn>
              <a:cxn ang="0">
                <a:pos x="connsiteX1" y="connsiteY1"/>
              </a:cxn>
              <a:cxn ang="0">
                <a:pos x="connsiteX2" y="connsiteY2"/>
              </a:cxn>
              <a:cxn ang="0">
                <a:pos x="connsiteX3" y="connsiteY3"/>
              </a:cxn>
            </a:cxnLst>
            <a:rect l="l" t="t" r="r" b="b"/>
            <a:pathLst>
              <a:path w="902825" h="3981692">
                <a:moveTo>
                  <a:pt x="682906" y="0"/>
                </a:moveTo>
                <a:lnTo>
                  <a:pt x="902825" y="0"/>
                </a:lnTo>
                <a:lnTo>
                  <a:pt x="0" y="3981692"/>
                </a:lnTo>
                <a:lnTo>
                  <a:pt x="682906" y="0"/>
                </a:lnTo>
                <a:close/>
              </a:path>
            </a:pathLst>
          </a:custGeom>
          <a:solidFill>
            <a:srgbClr val="FFFFFF">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p:nvSpPr>
        <p:spPr>
          <a:xfrm>
            <a:off x="6435525" y="1413768"/>
            <a:ext cx="613458" cy="2808791"/>
          </a:xfrm>
          <a:custGeom>
            <a:avLst/>
            <a:gdLst>
              <a:gd name="connsiteX0" fmla="*/ 428263 w 613458"/>
              <a:gd name="connsiteY0" fmla="*/ 0 h 2291788"/>
              <a:gd name="connsiteX1" fmla="*/ 613458 w 613458"/>
              <a:gd name="connsiteY1" fmla="*/ 0 h 2291788"/>
              <a:gd name="connsiteX2" fmla="*/ 0 w 613458"/>
              <a:gd name="connsiteY2" fmla="*/ 2291788 h 2291788"/>
              <a:gd name="connsiteX3" fmla="*/ 428263 w 613458"/>
              <a:gd name="connsiteY3" fmla="*/ 0 h 2291788"/>
            </a:gdLst>
            <a:ahLst/>
            <a:cxnLst>
              <a:cxn ang="0">
                <a:pos x="connsiteX0" y="connsiteY0"/>
              </a:cxn>
              <a:cxn ang="0">
                <a:pos x="connsiteX1" y="connsiteY1"/>
              </a:cxn>
              <a:cxn ang="0">
                <a:pos x="connsiteX2" y="connsiteY2"/>
              </a:cxn>
              <a:cxn ang="0">
                <a:pos x="connsiteX3" y="connsiteY3"/>
              </a:cxn>
            </a:cxnLst>
            <a:rect l="l" t="t" r="r" b="b"/>
            <a:pathLst>
              <a:path w="613458" h="2291788">
                <a:moveTo>
                  <a:pt x="428263" y="0"/>
                </a:moveTo>
                <a:lnTo>
                  <a:pt x="613458" y="0"/>
                </a:lnTo>
                <a:lnTo>
                  <a:pt x="0" y="2291788"/>
                </a:lnTo>
                <a:lnTo>
                  <a:pt x="428263"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p:nvPr/>
        </p:nvSpPr>
        <p:spPr>
          <a:xfrm>
            <a:off x="4907666" y="1402193"/>
            <a:ext cx="937549" cy="1208591"/>
          </a:xfrm>
          <a:custGeom>
            <a:avLst/>
            <a:gdLst>
              <a:gd name="connsiteX0" fmla="*/ 358815 w 937549"/>
              <a:gd name="connsiteY0" fmla="*/ 0 h 1145894"/>
              <a:gd name="connsiteX1" fmla="*/ 937549 w 937549"/>
              <a:gd name="connsiteY1" fmla="*/ 0 h 1145894"/>
              <a:gd name="connsiteX2" fmla="*/ 0 w 937549"/>
              <a:gd name="connsiteY2" fmla="*/ 1145894 h 1145894"/>
              <a:gd name="connsiteX3" fmla="*/ 358815 w 937549"/>
              <a:gd name="connsiteY3" fmla="*/ 0 h 1145894"/>
            </a:gdLst>
            <a:ahLst/>
            <a:cxnLst>
              <a:cxn ang="0">
                <a:pos x="connsiteX0" y="connsiteY0"/>
              </a:cxn>
              <a:cxn ang="0">
                <a:pos x="connsiteX1" y="connsiteY1"/>
              </a:cxn>
              <a:cxn ang="0">
                <a:pos x="connsiteX2" y="connsiteY2"/>
              </a:cxn>
              <a:cxn ang="0">
                <a:pos x="connsiteX3" y="connsiteY3"/>
              </a:cxn>
            </a:cxnLst>
            <a:rect l="l" t="t" r="r" b="b"/>
            <a:pathLst>
              <a:path w="937549" h="1145894">
                <a:moveTo>
                  <a:pt x="358815" y="0"/>
                </a:moveTo>
                <a:lnTo>
                  <a:pt x="937549" y="0"/>
                </a:lnTo>
                <a:lnTo>
                  <a:pt x="0" y="1145894"/>
                </a:lnTo>
                <a:lnTo>
                  <a:pt x="358815"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4896091" y="1413768"/>
            <a:ext cx="1516284" cy="3799392"/>
          </a:xfrm>
          <a:custGeom>
            <a:avLst/>
            <a:gdLst>
              <a:gd name="connsiteX0" fmla="*/ 1030147 w 1516284"/>
              <a:gd name="connsiteY0" fmla="*/ 0 h 3345084"/>
              <a:gd name="connsiteX1" fmla="*/ 1516284 w 1516284"/>
              <a:gd name="connsiteY1" fmla="*/ 0 h 3345084"/>
              <a:gd name="connsiteX2" fmla="*/ 0 w 1516284"/>
              <a:gd name="connsiteY2" fmla="*/ 3345084 h 3345084"/>
              <a:gd name="connsiteX3" fmla="*/ 1030147 w 1516284"/>
              <a:gd name="connsiteY3" fmla="*/ 0 h 3345084"/>
            </a:gdLst>
            <a:ahLst/>
            <a:cxnLst>
              <a:cxn ang="0">
                <a:pos x="connsiteX0" y="connsiteY0"/>
              </a:cxn>
              <a:cxn ang="0">
                <a:pos x="connsiteX1" y="connsiteY1"/>
              </a:cxn>
              <a:cxn ang="0">
                <a:pos x="connsiteX2" y="connsiteY2"/>
              </a:cxn>
              <a:cxn ang="0">
                <a:pos x="connsiteX3" y="connsiteY3"/>
              </a:cxn>
            </a:cxnLst>
            <a:rect l="l" t="t" r="r" b="b"/>
            <a:pathLst>
              <a:path w="1516284" h="3345084">
                <a:moveTo>
                  <a:pt x="1030147" y="0"/>
                </a:moveTo>
                <a:lnTo>
                  <a:pt x="1516284" y="0"/>
                </a:lnTo>
                <a:lnTo>
                  <a:pt x="0" y="3345084"/>
                </a:lnTo>
                <a:lnTo>
                  <a:pt x="1030147"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a:off x="6944811" y="1413769"/>
            <a:ext cx="317339" cy="1665791"/>
          </a:xfrm>
          <a:custGeom>
            <a:avLst/>
            <a:gdLst>
              <a:gd name="connsiteX0" fmla="*/ 127322 w 405114"/>
              <a:gd name="connsiteY0" fmla="*/ 0 h 2199190"/>
              <a:gd name="connsiteX1" fmla="*/ 405114 w 405114"/>
              <a:gd name="connsiteY1" fmla="*/ 0 h 2199190"/>
              <a:gd name="connsiteX2" fmla="*/ 0 w 405114"/>
              <a:gd name="connsiteY2" fmla="*/ 2199190 h 2199190"/>
              <a:gd name="connsiteX3" fmla="*/ 127322 w 405114"/>
              <a:gd name="connsiteY3" fmla="*/ 0 h 2199190"/>
            </a:gdLst>
            <a:ahLst/>
            <a:cxnLst>
              <a:cxn ang="0">
                <a:pos x="connsiteX0" y="connsiteY0"/>
              </a:cxn>
              <a:cxn ang="0">
                <a:pos x="connsiteX1" y="connsiteY1"/>
              </a:cxn>
              <a:cxn ang="0">
                <a:pos x="connsiteX2" y="connsiteY2"/>
              </a:cxn>
              <a:cxn ang="0">
                <a:pos x="connsiteX3" y="connsiteY3"/>
              </a:cxn>
            </a:cxnLst>
            <a:rect l="l" t="t" r="r" b="b"/>
            <a:pathLst>
              <a:path w="405114" h="2199190">
                <a:moveTo>
                  <a:pt x="127322" y="0"/>
                </a:moveTo>
                <a:lnTo>
                  <a:pt x="405114" y="0"/>
                </a:lnTo>
                <a:lnTo>
                  <a:pt x="0" y="2199190"/>
                </a:lnTo>
                <a:lnTo>
                  <a:pt x="127322"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71"/>
          <p:cNvSpPr/>
          <p:nvPr/>
        </p:nvSpPr>
        <p:spPr>
          <a:xfrm>
            <a:off x="7260770" y="1403160"/>
            <a:ext cx="206830" cy="2743200"/>
          </a:xfrm>
          <a:custGeom>
            <a:avLst/>
            <a:gdLst>
              <a:gd name="connsiteX0" fmla="*/ 0 w 185058"/>
              <a:gd name="connsiteY0" fmla="*/ 10886 h 2743200"/>
              <a:gd name="connsiteX1" fmla="*/ 185058 w 185058"/>
              <a:gd name="connsiteY1" fmla="*/ 0 h 2743200"/>
              <a:gd name="connsiteX2" fmla="*/ 141515 w 185058"/>
              <a:gd name="connsiteY2" fmla="*/ 2743200 h 2743200"/>
              <a:gd name="connsiteX3" fmla="*/ 0 w 185058"/>
              <a:gd name="connsiteY3" fmla="*/ 10886 h 2743200"/>
            </a:gdLst>
            <a:ahLst/>
            <a:cxnLst>
              <a:cxn ang="0">
                <a:pos x="connsiteX0" y="connsiteY0"/>
              </a:cxn>
              <a:cxn ang="0">
                <a:pos x="connsiteX1" y="connsiteY1"/>
              </a:cxn>
              <a:cxn ang="0">
                <a:pos x="connsiteX2" y="connsiteY2"/>
              </a:cxn>
              <a:cxn ang="0">
                <a:pos x="connsiteX3" y="connsiteY3"/>
              </a:cxn>
            </a:cxnLst>
            <a:rect l="l" t="t" r="r" b="b"/>
            <a:pathLst>
              <a:path w="185058" h="2743200">
                <a:moveTo>
                  <a:pt x="0" y="10886"/>
                </a:moveTo>
                <a:lnTo>
                  <a:pt x="185058" y="0"/>
                </a:lnTo>
                <a:lnTo>
                  <a:pt x="141515" y="2743200"/>
                </a:lnTo>
                <a:lnTo>
                  <a:pt x="0" y="1088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8"/>
          <p:cNvGrpSpPr/>
          <p:nvPr/>
        </p:nvGrpSpPr>
        <p:grpSpPr>
          <a:xfrm>
            <a:off x="228600" y="869358"/>
            <a:ext cx="7772400" cy="544688"/>
            <a:chOff x="228600" y="1752600"/>
            <a:chExt cx="7772400" cy="544688"/>
          </a:xfrm>
        </p:grpSpPr>
        <p:grpSp>
          <p:nvGrpSpPr>
            <p:cNvPr id="3" name="Group 23"/>
            <p:cNvGrpSpPr/>
            <p:nvPr/>
          </p:nvGrpSpPr>
          <p:grpSpPr>
            <a:xfrm>
              <a:off x="228600" y="1752600"/>
              <a:ext cx="7772400" cy="533400"/>
              <a:chOff x="0" y="990600"/>
              <a:chExt cx="7772400" cy="533400"/>
            </a:xfrm>
          </p:grpSpPr>
          <p:grpSp>
            <p:nvGrpSpPr>
              <p:cNvPr id="4" name="Group 17"/>
              <p:cNvGrpSpPr/>
              <p:nvPr/>
            </p:nvGrpSpPr>
            <p:grpSpPr>
              <a:xfrm>
                <a:off x="0" y="990600"/>
                <a:ext cx="7772400" cy="533400"/>
                <a:chOff x="0" y="990600"/>
                <a:chExt cx="7772400" cy="457994"/>
              </a:xfrm>
            </p:grpSpPr>
            <p:sp>
              <p:nvSpPr>
                <p:cNvPr id="11" name="Rectangle 10"/>
                <p:cNvSpPr/>
                <p:nvPr/>
              </p:nvSpPr>
              <p:spPr>
                <a:xfrm>
                  <a:off x="0" y="990600"/>
                  <a:ext cx="7772400" cy="4572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5400000">
                  <a:off x="2513806" y="1219200"/>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82238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22939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7097095"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73377" y="1078089"/>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1350</a:t>
                </a:r>
              </a:p>
            </p:txBody>
          </p:sp>
          <p:sp>
            <p:nvSpPr>
              <p:cNvPr id="21" name="TextBox 20"/>
              <p:cNvSpPr txBox="1"/>
              <p:nvPr/>
            </p:nvSpPr>
            <p:spPr>
              <a:xfrm>
                <a:off x="2365023"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1250</a:t>
                </a:r>
              </a:p>
            </p:txBody>
          </p:sp>
          <p:sp>
            <p:nvSpPr>
              <p:cNvPr id="22" name="TextBox 21"/>
              <p:cNvSpPr txBox="1"/>
              <p:nvPr/>
            </p:nvSpPr>
            <p:spPr>
              <a:xfrm>
                <a:off x="4670778"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1150</a:t>
                </a:r>
              </a:p>
            </p:txBody>
          </p:sp>
          <p:sp>
            <p:nvSpPr>
              <p:cNvPr id="23" name="TextBox 22"/>
              <p:cNvSpPr txBox="1"/>
              <p:nvPr/>
            </p:nvSpPr>
            <p:spPr>
              <a:xfrm>
                <a:off x="6953955"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1050</a:t>
                </a:r>
              </a:p>
            </p:txBody>
          </p:sp>
        </p:grpSp>
        <p:cxnSp>
          <p:nvCxnSpPr>
            <p:cNvPr id="41" name="Straight Connector 40"/>
            <p:cNvCxnSpPr/>
            <p:nvPr/>
          </p:nvCxnSpPr>
          <p:spPr>
            <a:xfrm rot="16200000" flipH="1">
              <a:off x="1563356" y="2030256"/>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flipH="1">
              <a:off x="3847768"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6180513"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4474030" y="2614136"/>
            <a:ext cx="1066799"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Tola</a:t>
            </a:r>
            <a:r>
              <a:rPr lang="en-US" sz="1600" b="1" dirty="0" smtClean="0">
                <a:latin typeface="Arial" pitchFamily="34" charset="0"/>
                <a:cs typeface="Arial" pitchFamily="34" charset="0"/>
              </a:rPr>
              <a:t> - 23</a:t>
            </a:r>
          </a:p>
        </p:txBody>
      </p:sp>
      <p:sp>
        <p:nvSpPr>
          <p:cNvPr id="33" name="TextBox 32"/>
          <p:cNvSpPr txBox="1"/>
          <p:nvPr/>
        </p:nvSpPr>
        <p:spPr>
          <a:xfrm>
            <a:off x="5900058" y="4198721"/>
            <a:ext cx="10668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Ibzan</a:t>
            </a:r>
            <a:r>
              <a:rPr lang="en-US" sz="1600" b="1" dirty="0" smtClean="0">
                <a:latin typeface="Arial" pitchFamily="34" charset="0"/>
                <a:cs typeface="Arial" pitchFamily="34" charset="0"/>
              </a:rPr>
              <a:t> - 7</a:t>
            </a:r>
          </a:p>
        </p:txBody>
      </p:sp>
      <p:sp>
        <p:nvSpPr>
          <p:cNvPr id="34" name="TextBox 33"/>
          <p:cNvSpPr txBox="1"/>
          <p:nvPr/>
        </p:nvSpPr>
        <p:spPr>
          <a:xfrm>
            <a:off x="6259284" y="3090446"/>
            <a:ext cx="1143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Elon</a:t>
            </a:r>
            <a:r>
              <a:rPr lang="en-US" sz="1600" b="1" dirty="0" smtClean="0">
                <a:latin typeface="Arial" pitchFamily="34" charset="0"/>
                <a:cs typeface="Arial" pitchFamily="34" charset="0"/>
              </a:rPr>
              <a:t> - 10</a:t>
            </a:r>
          </a:p>
        </p:txBody>
      </p:sp>
      <p:sp>
        <p:nvSpPr>
          <p:cNvPr id="49" name="TextBox 48"/>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Israel’s 9</a:t>
            </a:r>
            <a:r>
              <a:rPr lang="en-US" sz="2800" baseline="30000" dirty="0" smtClean="0">
                <a:latin typeface="Magneto" pitchFamily="82" charset="0"/>
              </a:rPr>
              <a:t>th</a:t>
            </a:r>
            <a:r>
              <a:rPr lang="en-US" sz="2800" dirty="0" smtClean="0">
                <a:latin typeface="Magneto" pitchFamily="82" charset="0"/>
              </a:rPr>
              <a:t>-11</a:t>
            </a:r>
            <a:r>
              <a:rPr lang="en-US" sz="2800" baseline="30000" dirty="0" smtClean="0">
                <a:latin typeface="Magneto" pitchFamily="82" charset="0"/>
              </a:rPr>
              <a:t>th</a:t>
            </a:r>
            <a:r>
              <a:rPr lang="en-US" sz="2800" dirty="0" smtClean="0">
                <a:latin typeface="Magneto" pitchFamily="82" charset="0"/>
              </a:rPr>
              <a:t> Judges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49"/>
                                        </p:tgtEl>
                                        <p:attrNameLst>
                                          <p:attrName>style.visibility</p:attrName>
                                        </p:attrNameLst>
                                      </p:cBhvr>
                                      <p:to>
                                        <p:strVal val="visible"/>
                                      </p:to>
                                    </p:set>
                                    <p:anim calcmode="lin" valueType="num">
                                      <p:cBhvr>
                                        <p:cTn id="13" dur="50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49"/>
                                        </p:tgtEl>
                                        <p:attrNameLst>
                                          <p:attrName>ppt_y</p:attrName>
                                        </p:attrNameLst>
                                      </p:cBhvr>
                                      <p:tavLst>
                                        <p:tav tm="0">
                                          <p:val>
                                            <p:strVal val="#ppt_y"/>
                                          </p:val>
                                        </p:tav>
                                        <p:tav tm="100000">
                                          <p:val>
                                            <p:strVal val="#ppt_y"/>
                                          </p:val>
                                        </p:tav>
                                      </p:tavLst>
                                    </p:anim>
                                    <p:anim calcmode="lin" valueType="num">
                                      <p:cBhvr>
                                        <p:cTn id="15" dur="50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49"/>
                                        </p:tgtEl>
                                      </p:cBhvr>
                                    </p:animEffect>
                                  </p:childTnLst>
                                </p:cTn>
                              </p:par>
                              <p:par>
                                <p:cTn id="18" presetID="34" presetClass="entr" presetSubtype="0"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from="(-#ppt_w/2)" to="(#ppt_x)" calcmode="lin" valueType="num">
                                      <p:cBhvr>
                                        <p:cTn id="20" dur="600" fill="hold">
                                          <p:stCondLst>
                                            <p:cond delay="0"/>
                                          </p:stCondLst>
                                        </p:cTn>
                                        <p:tgtEl>
                                          <p:spTgt spid="26"/>
                                        </p:tgtEl>
                                        <p:attrNameLst>
                                          <p:attrName>ppt_x</p:attrName>
                                        </p:attrNameLst>
                                      </p:cBhvr>
                                    </p:anim>
                                    <p:anim from="0" to="-1.0" calcmode="lin" valueType="num">
                                      <p:cBhvr>
                                        <p:cTn id="21" dur="200" decel="50000" autoRev="1" fill="hold">
                                          <p:stCondLst>
                                            <p:cond delay="600"/>
                                          </p:stCondLst>
                                        </p:cTn>
                                        <p:tgtEl>
                                          <p:spTgt spid="26"/>
                                        </p:tgtEl>
                                        <p:attrNameLst>
                                          <p:attrName>xshear</p:attrName>
                                        </p:attrNameLst>
                                      </p:cBhvr>
                                    </p:anim>
                                    <p:animScale>
                                      <p:cBhvr>
                                        <p:cTn id="22" dur="200" decel="100000" autoRev="1" fill="hold">
                                          <p:stCondLst>
                                            <p:cond delay="600"/>
                                          </p:stCondLst>
                                        </p:cTn>
                                        <p:tgtEl>
                                          <p:spTgt spid="26"/>
                                        </p:tgtEl>
                                      </p:cBhvr>
                                      <p:from x="100000" y="100000"/>
                                      <p:to x="80000" y="100000"/>
                                    </p:animScale>
                                    <p:anim by="(#ppt_h/3+#ppt_w*0.1)" calcmode="lin" valueType="num">
                                      <p:cBhvr additive="sum">
                                        <p:cTn id="23" dur="200" decel="100000" autoRev="1" fill="hold">
                                          <p:stCondLst>
                                            <p:cond delay="600"/>
                                          </p:stCondLst>
                                        </p:cTn>
                                        <p:tgtEl>
                                          <p:spTgt spid="26"/>
                                        </p:tgtEl>
                                        <p:attrNameLst>
                                          <p:attrName>ppt_x</p:attrName>
                                        </p:attrNameLst>
                                      </p:cBhvr>
                                    </p:anim>
                                  </p:childTnLst>
                                </p:cTn>
                              </p:par>
                              <p:par>
                                <p:cTn id="24" presetID="22" presetClass="entr" presetSubtype="4"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down)">
                                      <p:cBhvr>
                                        <p:cTn id="26" dur="500"/>
                                        <p:tgtEl>
                                          <p:spTgt spid="44"/>
                                        </p:tgtEl>
                                      </p:cBhvr>
                                    </p:animEffect>
                                  </p:childTnLst>
                                </p:cTn>
                              </p:par>
                              <p:par>
                                <p:cTn id="27" presetID="34"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from="(-#ppt_w/2)" to="(#ppt_x)" calcmode="lin" valueType="num">
                                      <p:cBhvr>
                                        <p:cTn id="29" dur="600" fill="hold">
                                          <p:stCondLst>
                                            <p:cond delay="0"/>
                                          </p:stCondLst>
                                        </p:cTn>
                                        <p:tgtEl>
                                          <p:spTgt spid="27"/>
                                        </p:tgtEl>
                                        <p:attrNameLst>
                                          <p:attrName>ppt_x</p:attrName>
                                        </p:attrNameLst>
                                      </p:cBhvr>
                                    </p:anim>
                                    <p:anim from="0" to="-1.0" calcmode="lin" valueType="num">
                                      <p:cBhvr>
                                        <p:cTn id="30" dur="200" decel="50000" autoRev="1" fill="hold">
                                          <p:stCondLst>
                                            <p:cond delay="600"/>
                                          </p:stCondLst>
                                        </p:cTn>
                                        <p:tgtEl>
                                          <p:spTgt spid="27"/>
                                        </p:tgtEl>
                                        <p:attrNameLst>
                                          <p:attrName>xshear</p:attrName>
                                        </p:attrNameLst>
                                      </p:cBhvr>
                                    </p:anim>
                                    <p:animScale>
                                      <p:cBhvr>
                                        <p:cTn id="31" dur="200" decel="100000" autoRev="1" fill="hold">
                                          <p:stCondLst>
                                            <p:cond delay="600"/>
                                          </p:stCondLst>
                                        </p:cTn>
                                        <p:tgtEl>
                                          <p:spTgt spid="27"/>
                                        </p:tgtEl>
                                      </p:cBhvr>
                                      <p:from x="100000" y="100000"/>
                                      <p:to x="80000" y="100000"/>
                                    </p:animScale>
                                    <p:anim by="(#ppt_h/3+#ppt_w*0.1)" calcmode="lin" valueType="num">
                                      <p:cBhvr additive="sum">
                                        <p:cTn id="32" dur="200" decel="100000" autoRev="1" fill="hold">
                                          <p:stCondLst>
                                            <p:cond delay="600"/>
                                          </p:stCondLst>
                                        </p:cTn>
                                        <p:tgtEl>
                                          <p:spTgt spid="27"/>
                                        </p:tgtEl>
                                        <p:attrNameLst>
                                          <p:attrName>ppt_x</p:attrName>
                                        </p:attrNameLst>
                                      </p:cBhvr>
                                    </p:anim>
                                  </p:childTnLst>
                                </p:cTn>
                              </p:par>
                              <p:par>
                                <p:cTn id="33" presetID="22" presetClass="entr" presetSubtype="4"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wipe(down)">
                                      <p:cBhvr>
                                        <p:cTn id="35" dur="500"/>
                                        <p:tgtEl>
                                          <p:spTgt spid="45"/>
                                        </p:tgtEl>
                                      </p:cBhvr>
                                    </p:animEffect>
                                  </p:childTnLst>
                                </p:cTn>
                              </p:par>
                              <p:par>
                                <p:cTn id="36" presetID="34" presetClass="entr" presetSubtype="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from="(-#ppt_w/2)" to="(#ppt_x)" calcmode="lin" valueType="num">
                                      <p:cBhvr>
                                        <p:cTn id="38" dur="600" fill="hold">
                                          <p:stCondLst>
                                            <p:cond delay="0"/>
                                          </p:stCondLst>
                                        </p:cTn>
                                        <p:tgtEl>
                                          <p:spTgt spid="25"/>
                                        </p:tgtEl>
                                        <p:attrNameLst>
                                          <p:attrName>ppt_x</p:attrName>
                                        </p:attrNameLst>
                                      </p:cBhvr>
                                    </p:anim>
                                    <p:anim from="0" to="-1.0" calcmode="lin" valueType="num">
                                      <p:cBhvr>
                                        <p:cTn id="39" dur="200" decel="50000" autoRev="1" fill="hold">
                                          <p:stCondLst>
                                            <p:cond delay="600"/>
                                          </p:stCondLst>
                                        </p:cTn>
                                        <p:tgtEl>
                                          <p:spTgt spid="25"/>
                                        </p:tgtEl>
                                        <p:attrNameLst>
                                          <p:attrName>xshear</p:attrName>
                                        </p:attrNameLst>
                                      </p:cBhvr>
                                    </p:anim>
                                    <p:animScale>
                                      <p:cBhvr>
                                        <p:cTn id="40" dur="200" decel="100000" autoRev="1" fill="hold">
                                          <p:stCondLst>
                                            <p:cond delay="600"/>
                                          </p:stCondLst>
                                        </p:cTn>
                                        <p:tgtEl>
                                          <p:spTgt spid="25"/>
                                        </p:tgtEl>
                                      </p:cBhvr>
                                      <p:from x="100000" y="100000"/>
                                      <p:to x="80000" y="100000"/>
                                    </p:animScale>
                                    <p:anim by="(#ppt_h/3+#ppt_w*0.1)" calcmode="lin" valueType="num">
                                      <p:cBhvr additive="sum">
                                        <p:cTn id="41" dur="200" decel="100000" autoRev="1" fill="hold">
                                          <p:stCondLst>
                                            <p:cond delay="600"/>
                                          </p:stCondLst>
                                        </p:cTn>
                                        <p:tgtEl>
                                          <p:spTgt spid="25"/>
                                        </p:tgtEl>
                                        <p:attrNameLst>
                                          <p:attrName>ppt_x</p:attrName>
                                        </p:attrNameLst>
                                      </p:cBhvr>
                                    </p:anim>
                                  </p:childTnLst>
                                </p:cTn>
                              </p:par>
                              <p:par>
                                <p:cTn id="42" presetID="22" presetClass="entr" presetSubtype="4" fill="hold" grpId="0" nodeType="with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wipe(down)">
                                      <p:cBhvr>
                                        <p:cTn id="44" dur="500"/>
                                        <p:tgtEl>
                                          <p:spTgt spid="46"/>
                                        </p:tgtEl>
                                      </p:cBhvr>
                                    </p:animEffect>
                                  </p:childTnLst>
                                </p:cTn>
                              </p:par>
                              <p:par>
                                <p:cTn id="45" presetID="34" presetClass="entr" presetSubtype="0"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from="(-#ppt_w/2)" to="(#ppt_x)" calcmode="lin" valueType="num">
                                      <p:cBhvr>
                                        <p:cTn id="47" dur="600" fill="hold">
                                          <p:stCondLst>
                                            <p:cond delay="0"/>
                                          </p:stCondLst>
                                        </p:cTn>
                                        <p:tgtEl>
                                          <p:spTgt spid="28"/>
                                        </p:tgtEl>
                                        <p:attrNameLst>
                                          <p:attrName>ppt_x</p:attrName>
                                        </p:attrNameLst>
                                      </p:cBhvr>
                                    </p:anim>
                                    <p:anim from="0" to="-1.0" calcmode="lin" valueType="num">
                                      <p:cBhvr>
                                        <p:cTn id="48" dur="200" decel="50000" autoRev="1" fill="hold">
                                          <p:stCondLst>
                                            <p:cond delay="600"/>
                                          </p:stCondLst>
                                        </p:cTn>
                                        <p:tgtEl>
                                          <p:spTgt spid="28"/>
                                        </p:tgtEl>
                                        <p:attrNameLst>
                                          <p:attrName>xshear</p:attrName>
                                        </p:attrNameLst>
                                      </p:cBhvr>
                                    </p:anim>
                                    <p:animScale>
                                      <p:cBhvr>
                                        <p:cTn id="49" dur="200" decel="100000" autoRev="1" fill="hold">
                                          <p:stCondLst>
                                            <p:cond delay="600"/>
                                          </p:stCondLst>
                                        </p:cTn>
                                        <p:tgtEl>
                                          <p:spTgt spid="28"/>
                                        </p:tgtEl>
                                      </p:cBhvr>
                                      <p:from x="100000" y="100000"/>
                                      <p:to x="80000" y="100000"/>
                                    </p:animScale>
                                    <p:anim by="(#ppt_h/3+#ppt_w*0.1)" calcmode="lin" valueType="num">
                                      <p:cBhvr additive="sum">
                                        <p:cTn id="50" dur="200" decel="100000" autoRev="1" fill="hold">
                                          <p:stCondLst>
                                            <p:cond delay="600"/>
                                          </p:stCondLst>
                                        </p:cTn>
                                        <p:tgtEl>
                                          <p:spTgt spid="28"/>
                                        </p:tgtEl>
                                        <p:attrNameLst>
                                          <p:attrName>ppt_x</p:attrName>
                                        </p:attrNameLst>
                                      </p:cBhvr>
                                    </p:anim>
                                  </p:childTnLst>
                                </p:cTn>
                              </p:par>
                              <p:par>
                                <p:cTn id="51" presetID="22" presetClass="entr" presetSubtype="4"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down)">
                                      <p:cBhvr>
                                        <p:cTn id="53" dur="500"/>
                                        <p:tgtEl>
                                          <p:spTgt spid="47"/>
                                        </p:tgtEl>
                                      </p:cBhvr>
                                    </p:animEffect>
                                  </p:childTnLst>
                                </p:cTn>
                              </p:par>
                              <p:par>
                                <p:cTn id="54" presetID="34"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anim from="(-#ppt_w/2)" to="(#ppt_x)" calcmode="lin" valueType="num">
                                      <p:cBhvr>
                                        <p:cTn id="56" dur="600" fill="hold">
                                          <p:stCondLst>
                                            <p:cond delay="0"/>
                                          </p:stCondLst>
                                        </p:cTn>
                                        <p:tgtEl>
                                          <p:spTgt spid="29"/>
                                        </p:tgtEl>
                                        <p:attrNameLst>
                                          <p:attrName>ppt_x</p:attrName>
                                        </p:attrNameLst>
                                      </p:cBhvr>
                                    </p:anim>
                                    <p:anim from="0" to="-1.0" calcmode="lin" valueType="num">
                                      <p:cBhvr>
                                        <p:cTn id="57" dur="200" decel="50000" autoRev="1" fill="hold">
                                          <p:stCondLst>
                                            <p:cond delay="600"/>
                                          </p:stCondLst>
                                        </p:cTn>
                                        <p:tgtEl>
                                          <p:spTgt spid="29"/>
                                        </p:tgtEl>
                                        <p:attrNameLst>
                                          <p:attrName>xshear</p:attrName>
                                        </p:attrNameLst>
                                      </p:cBhvr>
                                    </p:anim>
                                    <p:animScale>
                                      <p:cBhvr>
                                        <p:cTn id="58" dur="200" decel="100000" autoRev="1" fill="hold">
                                          <p:stCondLst>
                                            <p:cond delay="600"/>
                                          </p:stCondLst>
                                        </p:cTn>
                                        <p:tgtEl>
                                          <p:spTgt spid="29"/>
                                        </p:tgtEl>
                                      </p:cBhvr>
                                      <p:from x="100000" y="100000"/>
                                      <p:to x="80000" y="100000"/>
                                    </p:animScale>
                                    <p:anim by="(#ppt_h/3+#ppt_w*0.1)" calcmode="lin" valueType="num">
                                      <p:cBhvr additive="sum">
                                        <p:cTn id="59" dur="200" decel="100000" autoRev="1" fill="hold">
                                          <p:stCondLst>
                                            <p:cond delay="600"/>
                                          </p:stCondLst>
                                        </p:cTn>
                                        <p:tgtEl>
                                          <p:spTgt spid="29"/>
                                        </p:tgtEl>
                                        <p:attrNameLst>
                                          <p:attrName>ppt_x</p:attrName>
                                        </p:attrNameLst>
                                      </p:cBhvr>
                                    </p:anim>
                                  </p:childTnLst>
                                </p:cTn>
                              </p:par>
                              <p:par>
                                <p:cTn id="60" presetID="22" presetClass="entr" presetSubtype="4" fill="hold" grpId="0" nodeType="with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down)">
                                      <p:cBhvr>
                                        <p:cTn id="62" dur="500"/>
                                        <p:tgtEl>
                                          <p:spTgt spid="48"/>
                                        </p:tgtEl>
                                      </p:cBhvr>
                                    </p:animEffect>
                                  </p:childTnLst>
                                </p:cTn>
                              </p:par>
                              <p:par>
                                <p:cTn id="63" presetID="34"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 from="(-#ppt_w/2)" to="(#ppt_x)" calcmode="lin" valueType="num">
                                      <p:cBhvr>
                                        <p:cTn id="65" dur="600" fill="hold">
                                          <p:stCondLst>
                                            <p:cond delay="0"/>
                                          </p:stCondLst>
                                        </p:cTn>
                                        <p:tgtEl>
                                          <p:spTgt spid="30"/>
                                        </p:tgtEl>
                                        <p:attrNameLst>
                                          <p:attrName>ppt_x</p:attrName>
                                        </p:attrNameLst>
                                      </p:cBhvr>
                                    </p:anim>
                                    <p:anim from="0" to="-1.0" calcmode="lin" valueType="num">
                                      <p:cBhvr>
                                        <p:cTn id="66" dur="200" decel="50000" autoRev="1" fill="hold">
                                          <p:stCondLst>
                                            <p:cond delay="600"/>
                                          </p:stCondLst>
                                        </p:cTn>
                                        <p:tgtEl>
                                          <p:spTgt spid="30"/>
                                        </p:tgtEl>
                                        <p:attrNameLst>
                                          <p:attrName>xshear</p:attrName>
                                        </p:attrNameLst>
                                      </p:cBhvr>
                                    </p:anim>
                                    <p:animScale>
                                      <p:cBhvr>
                                        <p:cTn id="67" dur="200" decel="100000" autoRev="1" fill="hold">
                                          <p:stCondLst>
                                            <p:cond delay="600"/>
                                          </p:stCondLst>
                                        </p:cTn>
                                        <p:tgtEl>
                                          <p:spTgt spid="30"/>
                                        </p:tgtEl>
                                      </p:cBhvr>
                                      <p:from x="100000" y="100000"/>
                                      <p:to x="80000" y="100000"/>
                                    </p:animScale>
                                    <p:anim by="(#ppt_h/3+#ppt_w*0.1)" calcmode="lin" valueType="num">
                                      <p:cBhvr additive="sum">
                                        <p:cTn id="68" dur="200" decel="100000" autoRev="1" fill="hold">
                                          <p:stCondLst>
                                            <p:cond delay="600"/>
                                          </p:stCondLst>
                                        </p:cTn>
                                        <p:tgtEl>
                                          <p:spTgt spid="30"/>
                                        </p:tgtEl>
                                        <p:attrNameLst>
                                          <p:attrName>ppt_x</p:attrName>
                                        </p:attrNameLst>
                                      </p:cBhvr>
                                    </p:anim>
                                  </p:childTnLst>
                                </p:cTn>
                              </p:par>
                              <p:par>
                                <p:cTn id="69" presetID="22" presetClass="entr" presetSubtype="4" fill="hold" grpId="0" nodeType="withEffect">
                                  <p:stCondLst>
                                    <p:cond delay="0"/>
                                  </p:stCondLst>
                                  <p:childTnLst>
                                    <p:set>
                                      <p:cBhvr>
                                        <p:cTn id="70" dur="1" fill="hold">
                                          <p:stCondLst>
                                            <p:cond delay="0"/>
                                          </p:stCondLst>
                                        </p:cTn>
                                        <p:tgtEl>
                                          <p:spTgt spid="67"/>
                                        </p:tgtEl>
                                        <p:attrNameLst>
                                          <p:attrName>style.visibility</p:attrName>
                                        </p:attrNameLst>
                                      </p:cBhvr>
                                      <p:to>
                                        <p:strVal val="visible"/>
                                      </p:to>
                                    </p:set>
                                    <p:animEffect transition="in" filter="wipe(down)">
                                      <p:cBhvr>
                                        <p:cTn id="71" dur="500"/>
                                        <p:tgtEl>
                                          <p:spTgt spid="67"/>
                                        </p:tgtEl>
                                      </p:cBhvr>
                                    </p:animEffect>
                                  </p:childTnLst>
                                </p:cTn>
                              </p:par>
                              <p:par>
                                <p:cTn id="72" presetID="34" presetClass="entr" presetSubtype="0" fill="hold" grpId="0" nodeType="withEffect">
                                  <p:stCondLst>
                                    <p:cond delay="0"/>
                                  </p:stCondLst>
                                  <p:childTnLst>
                                    <p:set>
                                      <p:cBhvr>
                                        <p:cTn id="73" dur="1" fill="hold">
                                          <p:stCondLst>
                                            <p:cond delay="0"/>
                                          </p:stCondLst>
                                        </p:cTn>
                                        <p:tgtEl>
                                          <p:spTgt spid="31"/>
                                        </p:tgtEl>
                                        <p:attrNameLst>
                                          <p:attrName>style.visibility</p:attrName>
                                        </p:attrNameLst>
                                      </p:cBhvr>
                                      <p:to>
                                        <p:strVal val="visible"/>
                                      </p:to>
                                    </p:set>
                                    <p:anim from="(-#ppt_w/2)" to="(#ppt_x)" calcmode="lin" valueType="num">
                                      <p:cBhvr>
                                        <p:cTn id="74" dur="600" fill="hold">
                                          <p:stCondLst>
                                            <p:cond delay="0"/>
                                          </p:stCondLst>
                                        </p:cTn>
                                        <p:tgtEl>
                                          <p:spTgt spid="31"/>
                                        </p:tgtEl>
                                        <p:attrNameLst>
                                          <p:attrName>ppt_x</p:attrName>
                                        </p:attrNameLst>
                                      </p:cBhvr>
                                    </p:anim>
                                    <p:anim from="0" to="-1.0" calcmode="lin" valueType="num">
                                      <p:cBhvr>
                                        <p:cTn id="75" dur="200" decel="50000" autoRev="1" fill="hold">
                                          <p:stCondLst>
                                            <p:cond delay="600"/>
                                          </p:stCondLst>
                                        </p:cTn>
                                        <p:tgtEl>
                                          <p:spTgt spid="31"/>
                                        </p:tgtEl>
                                        <p:attrNameLst>
                                          <p:attrName>xshear</p:attrName>
                                        </p:attrNameLst>
                                      </p:cBhvr>
                                    </p:anim>
                                    <p:animScale>
                                      <p:cBhvr>
                                        <p:cTn id="76" dur="200" decel="100000" autoRev="1" fill="hold">
                                          <p:stCondLst>
                                            <p:cond delay="600"/>
                                          </p:stCondLst>
                                        </p:cTn>
                                        <p:tgtEl>
                                          <p:spTgt spid="31"/>
                                        </p:tgtEl>
                                      </p:cBhvr>
                                      <p:from x="100000" y="100000"/>
                                      <p:to x="80000" y="100000"/>
                                    </p:animScale>
                                    <p:anim by="(#ppt_h/3+#ppt_w*0.1)" calcmode="lin" valueType="num">
                                      <p:cBhvr additive="sum">
                                        <p:cTn id="77" dur="200" decel="100000" autoRev="1" fill="hold">
                                          <p:stCondLst>
                                            <p:cond delay="600"/>
                                          </p:stCondLst>
                                        </p:cTn>
                                        <p:tgtEl>
                                          <p:spTgt spid="31"/>
                                        </p:tgtEl>
                                        <p:attrNameLst>
                                          <p:attrName>ppt_x</p:attrName>
                                        </p:attrNameLst>
                                      </p:cBhvr>
                                    </p:anim>
                                  </p:childTnLst>
                                </p:cTn>
                              </p:par>
                              <p:par>
                                <p:cTn id="78" presetID="22" presetClass="entr" presetSubtype="4" fill="hold" grpId="0" nodeType="withEffect">
                                  <p:stCondLst>
                                    <p:cond delay="0"/>
                                  </p:stCondLst>
                                  <p:childTnLst>
                                    <p:set>
                                      <p:cBhvr>
                                        <p:cTn id="79" dur="1" fill="hold">
                                          <p:stCondLst>
                                            <p:cond delay="0"/>
                                          </p:stCondLst>
                                        </p:cTn>
                                        <p:tgtEl>
                                          <p:spTgt spid="68"/>
                                        </p:tgtEl>
                                        <p:attrNameLst>
                                          <p:attrName>style.visibility</p:attrName>
                                        </p:attrNameLst>
                                      </p:cBhvr>
                                      <p:to>
                                        <p:strVal val="visible"/>
                                      </p:to>
                                    </p:set>
                                    <p:animEffect transition="in" filter="wipe(down)">
                                      <p:cBhvr>
                                        <p:cTn id="80" dur="500"/>
                                        <p:tgtEl>
                                          <p:spTgt spid="68"/>
                                        </p:tgtEl>
                                      </p:cBhvr>
                                    </p:animEffect>
                                  </p:childTnLst>
                                </p:cTn>
                              </p:par>
                              <p:par>
                                <p:cTn id="81" presetID="34" presetClass="entr" presetSubtype="0" fill="hold" grpId="0" nodeType="withEffect">
                                  <p:stCondLst>
                                    <p:cond delay="0"/>
                                  </p:stCondLst>
                                  <p:childTnLst>
                                    <p:set>
                                      <p:cBhvr>
                                        <p:cTn id="82" dur="1" fill="hold">
                                          <p:stCondLst>
                                            <p:cond delay="0"/>
                                          </p:stCondLst>
                                        </p:cTn>
                                        <p:tgtEl>
                                          <p:spTgt spid="32"/>
                                        </p:tgtEl>
                                        <p:attrNameLst>
                                          <p:attrName>style.visibility</p:attrName>
                                        </p:attrNameLst>
                                      </p:cBhvr>
                                      <p:to>
                                        <p:strVal val="visible"/>
                                      </p:to>
                                    </p:set>
                                    <p:anim from="(-#ppt_w/2)" to="(#ppt_x)" calcmode="lin" valueType="num">
                                      <p:cBhvr>
                                        <p:cTn id="83" dur="600" fill="hold">
                                          <p:stCondLst>
                                            <p:cond delay="0"/>
                                          </p:stCondLst>
                                        </p:cTn>
                                        <p:tgtEl>
                                          <p:spTgt spid="32"/>
                                        </p:tgtEl>
                                        <p:attrNameLst>
                                          <p:attrName>ppt_x</p:attrName>
                                        </p:attrNameLst>
                                      </p:cBhvr>
                                    </p:anim>
                                    <p:anim from="0" to="-1.0" calcmode="lin" valueType="num">
                                      <p:cBhvr>
                                        <p:cTn id="84" dur="200" decel="50000" autoRev="1" fill="hold">
                                          <p:stCondLst>
                                            <p:cond delay="600"/>
                                          </p:stCondLst>
                                        </p:cTn>
                                        <p:tgtEl>
                                          <p:spTgt spid="32"/>
                                        </p:tgtEl>
                                        <p:attrNameLst>
                                          <p:attrName>xshear</p:attrName>
                                        </p:attrNameLst>
                                      </p:cBhvr>
                                    </p:anim>
                                    <p:animScale>
                                      <p:cBhvr>
                                        <p:cTn id="85" dur="200" decel="100000" autoRev="1" fill="hold">
                                          <p:stCondLst>
                                            <p:cond delay="600"/>
                                          </p:stCondLst>
                                        </p:cTn>
                                        <p:tgtEl>
                                          <p:spTgt spid="32"/>
                                        </p:tgtEl>
                                      </p:cBhvr>
                                      <p:from x="100000" y="100000"/>
                                      <p:to x="80000" y="100000"/>
                                    </p:animScale>
                                    <p:anim by="(#ppt_h/3+#ppt_w*0.1)" calcmode="lin" valueType="num">
                                      <p:cBhvr additive="sum">
                                        <p:cTn id="86" dur="200" decel="100000" autoRev="1" fill="hold">
                                          <p:stCondLst>
                                            <p:cond delay="600"/>
                                          </p:stCondLst>
                                        </p:cTn>
                                        <p:tgtEl>
                                          <p:spTgt spid="32"/>
                                        </p:tgtEl>
                                        <p:attrNameLst>
                                          <p:attrName>ppt_x</p:attrName>
                                        </p:attrNameLst>
                                      </p:cBhvr>
                                    </p:anim>
                                  </p:childTnLst>
                                </p:cTn>
                              </p:par>
                              <p:par>
                                <p:cTn id="87" presetID="22" presetClass="entr" presetSubtype="4" fill="hold" grpId="0" nodeType="withEffect">
                                  <p:stCondLst>
                                    <p:cond delay="0"/>
                                  </p:stCondLst>
                                  <p:childTnLst>
                                    <p:set>
                                      <p:cBhvr>
                                        <p:cTn id="88" dur="1" fill="hold">
                                          <p:stCondLst>
                                            <p:cond delay="0"/>
                                          </p:stCondLst>
                                        </p:cTn>
                                        <p:tgtEl>
                                          <p:spTgt spid="60"/>
                                        </p:tgtEl>
                                        <p:attrNameLst>
                                          <p:attrName>style.visibility</p:attrName>
                                        </p:attrNameLst>
                                      </p:cBhvr>
                                      <p:to>
                                        <p:strVal val="visible"/>
                                      </p:to>
                                    </p:set>
                                    <p:animEffect transition="in" filter="wipe(down)">
                                      <p:cBhvr>
                                        <p:cTn id="89" dur="500"/>
                                        <p:tgtEl>
                                          <p:spTgt spid="60"/>
                                        </p:tgtEl>
                                      </p:cBhvr>
                                    </p:animEffect>
                                  </p:childTnLst>
                                </p:cTn>
                              </p:par>
                            </p:childTnLst>
                          </p:cTn>
                        </p:par>
                        <p:par>
                          <p:cTn id="90" fill="hold">
                            <p:stCondLst>
                              <p:cond delay="1550"/>
                            </p:stCondLst>
                            <p:childTnLst>
                              <p:par>
                                <p:cTn id="91" presetID="34" presetClass="entr" presetSubtype="0" fill="hold" grpId="0" nodeType="afterEffect">
                                  <p:stCondLst>
                                    <p:cond delay="0"/>
                                  </p:stCondLst>
                                  <p:childTnLst>
                                    <p:set>
                                      <p:cBhvr>
                                        <p:cTn id="92" dur="1" fill="hold">
                                          <p:stCondLst>
                                            <p:cond delay="0"/>
                                          </p:stCondLst>
                                        </p:cTn>
                                        <p:tgtEl>
                                          <p:spTgt spid="33"/>
                                        </p:tgtEl>
                                        <p:attrNameLst>
                                          <p:attrName>style.visibility</p:attrName>
                                        </p:attrNameLst>
                                      </p:cBhvr>
                                      <p:to>
                                        <p:strVal val="visible"/>
                                      </p:to>
                                    </p:set>
                                    <p:anim from="(-#ppt_w/2)" to="(#ppt_x)" calcmode="lin" valueType="num">
                                      <p:cBhvr>
                                        <p:cTn id="93" dur="600" fill="hold">
                                          <p:stCondLst>
                                            <p:cond delay="0"/>
                                          </p:stCondLst>
                                        </p:cTn>
                                        <p:tgtEl>
                                          <p:spTgt spid="33"/>
                                        </p:tgtEl>
                                        <p:attrNameLst>
                                          <p:attrName>ppt_x</p:attrName>
                                        </p:attrNameLst>
                                      </p:cBhvr>
                                    </p:anim>
                                    <p:anim from="0" to="-1.0" calcmode="lin" valueType="num">
                                      <p:cBhvr>
                                        <p:cTn id="94" dur="200" decel="50000" autoRev="1" fill="hold">
                                          <p:stCondLst>
                                            <p:cond delay="600"/>
                                          </p:stCondLst>
                                        </p:cTn>
                                        <p:tgtEl>
                                          <p:spTgt spid="33"/>
                                        </p:tgtEl>
                                        <p:attrNameLst>
                                          <p:attrName>xshear</p:attrName>
                                        </p:attrNameLst>
                                      </p:cBhvr>
                                    </p:anim>
                                    <p:animScale>
                                      <p:cBhvr>
                                        <p:cTn id="95" dur="200" decel="100000" autoRev="1" fill="hold">
                                          <p:stCondLst>
                                            <p:cond delay="600"/>
                                          </p:stCondLst>
                                        </p:cTn>
                                        <p:tgtEl>
                                          <p:spTgt spid="33"/>
                                        </p:tgtEl>
                                      </p:cBhvr>
                                      <p:from x="100000" y="100000"/>
                                      <p:to x="80000" y="100000"/>
                                    </p:animScale>
                                    <p:anim by="(#ppt_h/3+#ppt_w*0.1)" calcmode="lin" valueType="num">
                                      <p:cBhvr additive="sum">
                                        <p:cTn id="96" dur="200" decel="100000" autoRev="1" fill="hold">
                                          <p:stCondLst>
                                            <p:cond delay="600"/>
                                          </p:stCondLst>
                                        </p:cTn>
                                        <p:tgtEl>
                                          <p:spTgt spid="33"/>
                                        </p:tgtEl>
                                        <p:attrNameLst>
                                          <p:attrName>ppt_x</p:attrName>
                                        </p:attrNameLst>
                                      </p:cBhvr>
                                    </p:anim>
                                  </p:childTnLst>
                                </p:cTn>
                              </p:par>
                            </p:childTnLst>
                          </p:cTn>
                        </p:par>
                        <p:par>
                          <p:cTn id="97" fill="hold">
                            <p:stCondLst>
                              <p:cond delay="2550"/>
                            </p:stCondLst>
                            <p:childTnLst>
                              <p:par>
                                <p:cTn id="98" presetID="22" presetClass="entr" presetSubtype="4" fill="hold" grpId="0" nodeType="afterEffect">
                                  <p:stCondLst>
                                    <p:cond delay="0"/>
                                  </p:stCondLst>
                                  <p:childTnLst>
                                    <p:set>
                                      <p:cBhvr>
                                        <p:cTn id="99" dur="1" fill="hold">
                                          <p:stCondLst>
                                            <p:cond delay="0"/>
                                          </p:stCondLst>
                                        </p:cTn>
                                        <p:tgtEl>
                                          <p:spTgt spid="65"/>
                                        </p:tgtEl>
                                        <p:attrNameLst>
                                          <p:attrName>style.visibility</p:attrName>
                                        </p:attrNameLst>
                                      </p:cBhvr>
                                      <p:to>
                                        <p:strVal val="visible"/>
                                      </p:to>
                                    </p:set>
                                    <p:animEffect transition="in" filter="wipe(down)">
                                      <p:cBhvr>
                                        <p:cTn id="100" dur="500"/>
                                        <p:tgtEl>
                                          <p:spTgt spid="65"/>
                                        </p:tgtEl>
                                      </p:cBhvr>
                                    </p:animEffect>
                                  </p:childTnLst>
                                </p:cTn>
                              </p:par>
                            </p:childTnLst>
                          </p:cTn>
                        </p:par>
                        <p:par>
                          <p:cTn id="101" fill="hold">
                            <p:stCondLst>
                              <p:cond delay="3050"/>
                            </p:stCondLst>
                            <p:childTnLst>
                              <p:par>
                                <p:cTn id="102" presetID="34" presetClass="entr" presetSubtype="0" fill="hold" grpId="0" nodeType="afterEffect">
                                  <p:stCondLst>
                                    <p:cond delay="0"/>
                                  </p:stCondLst>
                                  <p:childTnLst>
                                    <p:set>
                                      <p:cBhvr>
                                        <p:cTn id="103" dur="1" fill="hold">
                                          <p:stCondLst>
                                            <p:cond delay="0"/>
                                          </p:stCondLst>
                                        </p:cTn>
                                        <p:tgtEl>
                                          <p:spTgt spid="34"/>
                                        </p:tgtEl>
                                        <p:attrNameLst>
                                          <p:attrName>style.visibility</p:attrName>
                                        </p:attrNameLst>
                                      </p:cBhvr>
                                      <p:to>
                                        <p:strVal val="visible"/>
                                      </p:to>
                                    </p:set>
                                    <p:anim from="(-#ppt_w/2)" to="(#ppt_x)" calcmode="lin" valueType="num">
                                      <p:cBhvr>
                                        <p:cTn id="104" dur="600" fill="hold">
                                          <p:stCondLst>
                                            <p:cond delay="0"/>
                                          </p:stCondLst>
                                        </p:cTn>
                                        <p:tgtEl>
                                          <p:spTgt spid="34"/>
                                        </p:tgtEl>
                                        <p:attrNameLst>
                                          <p:attrName>ppt_x</p:attrName>
                                        </p:attrNameLst>
                                      </p:cBhvr>
                                    </p:anim>
                                    <p:anim from="0" to="-1.0" calcmode="lin" valueType="num">
                                      <p:cBhvr>
                                        <p:cTn id="105" dur="200" decel="50000" autoRev="1" fill="hold">
                                          <p:stCondLst>
                                            <p:cond delay="600"/>
                                          </p:stCondLst>
                                        </p:cTn>
                                        <p:tgtEl>
                                          <p:spTgt spid="34"/>
                                        </p:tgtEl>
                                        <p:attrNameLst>
                                          <p:attrName>xshear</p:attrName>
                                        </p:attrNameLst>
                                      </p:cBhvr>
                                    </p:anim>
                                    <p:animScale>
                                      <p:cBhvr>
                                        <p:cTn id="106" dur="200" decel="100000" autoRev="1" fill="hold">
                                          <p:stCondLst>
                                            <p:cond delay="600"/>
                                          </p:stCondLst>
                                        </p:cTn>
                                        <p:tgtEl>
                                          <p:spTgt spid="34"/>
                                        </p:tgtEl>
                                      </p:cBhvr>
                                      <p:from x="100000" y="100000"/>
                                      <p:to x="80000" y="100000"/>
                                    </p:animScale>
                                    <p:anim by="(#ppt_h/3+#ppt_w*0.1)" calcmode="lin" valueType="num">
                                      <p:cBhvr additive="sum">
                                        <p:cTn id="107" dur="200" decel="100000" autoRev="1" fill="hold">
                                          <p:stCondLst>
                                            <p:cond delay="600"/>
                                          </p:stCondLst>
                                        </p:cTn>
                                        <p:tgtEl>
                                          <p:spTgt spid="34"/>
                                        </p:tgtEl>
                                        <p:attrNameLst>
                                          <p:attrName>ppt_x</p:attrName>
                                        </p:attrNameLst>
                                      </p:cBhvr>
                                    </p:anim>
                                  </p:childTnLst>
                                </p:cTn>
                              </p:par>
                            </p:childTnLst>
                          </p:cTn>
                        </p:par>
                        <p:par>
                          <p:cTn id="108" fill="hold">
                            <p:stCondLst>
                              <p:cond delay="4050"/>
                            </p:stCondLst>
                            <p:childTnLst>
                              <p:par>
                                <p:cTn id="109" presetID="22" presetClass="entr" presetSubtype="4" fill="hold" grpId="0" nodeType="afterEffect">
                                  <p:stCondLst>
                                    <p:cond delay="0"/>
                                  </p:stCondLst>
                                  <p:childTnLst>
                                    <p:set>
                                      <p:cBhvr>
                                        <p:cTn id="110" dur="1" fill="hold">
                                          <p:stCondLst>
                                            <p:cond delay="0"/>
                                          </p:stCondLst>
                                        </p:cTn>
                                        <p:tgtEl>
                                          <p:spTgt spid="70"/>
                                        </p:tgtEl>
                                        <p:attrNameLst>
                                          <p:attrName>style.visibility</p:attrName>
                                        </p:attrNameLst>
                                      </p:cBhvr>
                                      <p:to>
                                        <p:strVal val="visible"/>
                                      </p:to>
                                    </p:set>
                                    <p:animEffect transition="in" filter="wipe(down)">
                                      <p:cBhvr>
                                        <p:cTn id="111" dur="500"/>
                                        <p:tgtEl>
                                          <p:spTgt spid="70"/>
                                        </p:tgtEl>
                                      </p:cBhvr>
                                    </p:animEffect>
                                  </p:childTnLst>
                                </p:cTn>
                              </p:par>
                            </p:childTnLst>
                          </p:cTn>
                        </p:par>
                        <p:par>
                          <p:cTn id="112" fill="hold">
                            <p:stCondLst>
                              <p:cond delay="4550"/>
                            </p:stCondLst>
                            <p:childTnLst>
                              <p:par>
                                <p:cTn id="113" presetID="34" presetClass="entr" presetSubtype="0" fill="hold" grpId="0" nodeType="afterEffect">
                                  <p:stCondLst>
                                    <p:cond delay="0"/>
                                  </p:stCondLst>
                                  <p:childTnLst>
                                    <p:set>
                                      <p:cBhvr>
                                        <p:cTn id="114" dur="1" fill="hold">
                                          <p:stCondLst>
                                            <p:cond delay="0"/>
                                          </p:stCondLst>
                                        </p:cTn>
                                        <p:tgtEl>
                                          <p:spTgt spid="35"/>
                                        </p:tgtEl>
                                        <p:attrNameLst>
                                          <p:attrName>style.visibility</p:attrName>
                                        </p:attrNameLst>
                                      </p:cBhvr>
                                      <p:to>
                                        <p:strVal val="visible"/>
                                      </p:to>
                                    </p:set>
                                    <p:anim from="(-#ppt_w/2)" to="(#ppt_x)" calcmode="lin" valueType="num">
                                      <p:cBhvr>
                                        <p:cTn id="115" dur="600" fill="hold">
                                          <p:stCondLst>
                                            <p:cond delay="0"/>
                                          </p:stCondLst>
                                        </p:cTn>
                                        <p:tgtEl>
                                          <p:spTgt spid="35"/>
                                        </p:tgtEl>
                                        <p:attrNameLst>
                                          <p:attrName>ppt_x</p:attrName>
                                        </p:attrNameLst>
                                      </p:cBhvr>
                                    </p:anim>
                                    <p:anim from="0" to="-1.0" calcmode="lin" valueType="num">
                                      <p:cBhvr>
                                        <p:cTn id="116" dur="200" decel="50000" autoRev="1" fill="hold">
                                          <p:stCondLst>
                                            <p:cond delay="600"/>
                                          </p:stCondLst>
                                        </p:cTn>
                                        <p:tgtEl>
                                          <p:spTgt spid="35"/>
                                        </p:tgtEl>
                                        <p:attrNameLst>
                                          <p:attrName>xshear</p:attrName>
                                        </p:attrNameLst>
                                      </p:cBhvr>
                                    </p:anim>
                                    <p:animScale>
                                      <p:cBhvr>
                                        <p:cTn id="117" dur="200" decel="100000" autoRev="1" fill="hold">
                                          <p:stCondLst>
                                            <p:cond delay="600"/>
                                          </p:stCondLst>
                                        </p:cTn>
                                        <p:tgtEl>
                                          <p:spTgt spid="35"/>
                                        </p:tgtEl>
                                      </p:cBhvr>
                                      <p:from x="100000" y="100000"/>
                                      <p:to x="80000" y="100000"/>
                                    </p:animScale>
                                    <p:anim by="(#ppt_h/3+#ppt_w*0.1)" calcmode="lin" valueType="num">
                                      <p:cBhvr additive="sum">
                                        <p:cTn id="118" dur="200" decel="100000" autoRev="1" fill="hold">
                                          <p:stCondLst>
                                            <p:cond delay="600"/>
                                          </p:stCondLst>
                                        </p:cTn>
                                        <p:tgtEl>
                                          <p:spTgt spid="35"/>
                                        </p:tgtEl>
                                        <p:attrNameLst>
                                          <p:attrName>ppt_x</p:attrName>
                                        </p:attrNameLst>
                                      </p:cBhvr>
                                    </p:anim>
                                  </p:childTnLst>
                                </p:cTn>
                              </p:par>
                            </p:childTnLst>
                          </p:cTn>
                        </p:par>
                        <p:par>
                          <p:cTn id="119" fill="hold">
                            <p:stCondLst>
                              <p:cond delay="5550"/>
                            </p:stCondLst>
                            <p:childTnLst>
                              <p:par>
                                <p:cTn id="120" presetID="22" presetClass="entr" presetSubtype="4" fill="hold" grpId="0" nodeType="afterEffect">
                                  <p:stCondLst>
                                    <p:cond delay="0"/>
                                  </p:stCondLst>
                                  <p:childTnLst>
                                    <p:set>
                                      <p:cBhvr>
                                        <p:cTn id="121" dur="1" fill="hold">
                                          <p:stCondLst>
                                            <p:cond delay="0"/>
                                          </p:stCondLst>
                                        </p:cTn>
                                        <p:tgtEl>
                                          <p:spTgt spid="72"/>
                                        </p:tgtEl>
                                        <p:attrNameLst>
                                          <p:attrName>style.visibility</p:attrName>
                                        </p:attrNameLst>
                                      </p:cBhvr>
                                      <p:to>
                                        <p:strVal val="visible"/>
                                      </p:to>
                                    </p:set>
                                    <p:animEffect transition="in" filter="wipe(down)">
                                      <p:cBhvr>
                                        <p:cTn id="122" dur="500"/>
                                        <p:tgtEl>
                                          <p:spTgt spid="72"/>
                                        </p:tgtEl>
                                      </p:cBhvr>
                                    </p:animEffect>
                                  </p:childTnLst>
                                </p:cTn>
                              </p:par>
                            </p:childTnLst>
                          </p:cTn>
                        </p:par>
                      </p:childTnLst>
                    </p:cTn>
                  </p:par>
                  <p:par>
                    <p:cTn id="123" fill="hold">
                      <p:stCondLst>
                        <p:cond delay="indefinite"/>
                      </p:stCondLst>
                      <p:childTnLst>
                        <p:par>
                          <p:cTn id="124" fill="hold">
                            <p:stCondLst>
                              <p:cond delay="0"/>
                            </p:stCondLst>
                            <p:childTnLst>
                              <p:par>
                                <p:cTn id="125" presetID="34" presetClass="exit" presetSubtype="0" fill="hold" grpId="1" nodeType="clickEffect">
                                  <p:stCondLst>
                                    <p:cond delay="0"/>
                                  </p:stCondLst>
                                  <p:childTnLst>
                                    <p:anim from="(ppt_x)" to="(ppt_x+1)" calcmode="lin" valueType="num">
                                      <p:cBhvr>
                                        <p:cTn id="126" dur="1000">
                                          <p:stCondLst>
                                            <p:cond delay="0"/>
                                          </p:stCondLst>
                                        </p:cTn>
                                        <p:tgtEl>
                                          <p:spTgt spid="25"/>
                                        </p:tgtEl>
                                        <p:attrNameLst>
                                          <p:attrName>ppt_x</p:attrName>
                                        </p:attrNameLst>
                                      </p:cBhvr>
                                    </p:anim>
                                    <p:anim from="0" to="-1.0" calcmode="lin" valueType="num">
                                      <p:cBhvr>
                                        <p:cTn id="127" dur="200" accel="50000">
                                          <p:stCondLst>
                                            <p:cond delay="0"/>
                                          </p:stCondLst>
                                        </p:cTn>
                                        <p:tgtEl>
                                          <p:spTgt spid="25"/>
                                        </p:tgtEl>
                                        <p:attrNameLst>
                                          <p:attrName>xshear</p:attrName>
                                        </p:attrNameLst>
                                      </p:cBhvr>
                                    </p:anim>
                                    <p:set>
                                      <p:cBhvr>
                                        <p:cTn id="128" dur="800">
                                          <p:stCondLst>
                                            <p:cond delay="200"/>
                                          </p:stCondLst>
                                        </p:cTn>
                                        <p:tgtEl>
                                          <p:spTgt spid="25"/>
                                        </p:tgtEl>
                                        <p:attrNameLst>
                                          <p:attrName>xshear</p:attrName>
                                        </p:attrNameLst>
                                      </p:cBhvr>
                                      <p:to>
                                        <p:strVal val="-1.0"/>
                                      </p:to>
                                    </p:set>
                                    <p:set>
                                      <p:cBhvr>
                                        <p:cTn id="129" dur="1" fill="hold">
                                          <p:stCondLst>
                                            <p:cond delay="999"/>
                                          </p:stCondLst>
                                        </p:cTn>
                                        <p:tgtEl>
                                          <p:spTgt spid="25"/>
                                        </p:tgtEl>
                                        <p:attrNameLst>
                                          <p:attrName>style.visibility</p:attrName>
                                        </p:attrNameLst>
                                      </p:cBhvr>
                                      <p:to>
                                        <p:strVal val="hidden"/>
                                      </p:to>
                                    </p:set>
                                  </p:childTnLst>
                                </p:cTn>
                              </p:par>
                              <p:par>
                                <p:cTn id="130" presetID="34" presetClass="exit" presetSubtype="0" fill="hold" grpId="1" nodeType="withEffect">
                                  <p:stCondLst>
                                    <p:cond delay="0"/>
                                  </p:stCondLst>
                                  <p:childTnLst>
                                    <p:anim from="(ppt_x)" to="(ppt_x+1)" calcmode="lin" valueType="num">
                                      <p:cBhvr>
                                        <p:cTn id="131" dur="1000">
                                          <p:stCondLst>
                                            <p:cond delay="0"/>
                                          </p:stCondLst>
                                        </p:cTn>
                                        <p:tgtEl>
                                          <p:spTgt spid="26"/>
                                        </p:tgtEl>
                                        <p:attrNameLst>
                                          <p:attrName>ppt_x</p:attrName>
                                        </p:attrNameLst>
                                      </p:cBhvr>
                                    </p:anim>
                                    <p:anim from="0" to="-1.0" calcmode="lin" valueType="num">
                                      <p:cBhvr>
                                        <p:cTn id="132" dur="200" accel="50000">
                                          <p:stCondLst>
                                            <p:cond delay="0"/>
                                          </p:stCondLst>
                                        </p:cTn>
                                        <p:tgtEl>
                                          <p:spTgt spid="26"/>
                                        </p:tgtEl>
                                        <p:attrNameLst>
                                          <p:attrName>xshear</p:attrName>
                                        </p:attrNameLst>
                                      </p:cBhvr>
                                    </p:anim>
                                    <p:set>
                                      <p:cBhvr>
                                        <p:cTn id="133" dur="800">
                                          <p:stCondLst>
                                            <p:cond delay="200"/>
                                          </p:stCondLst>
                                        </p:cTn>
                                        <p:tgtEl>
                                          <p:spTgt spid="26"/>
                                        </p:tgtEl>
                                        <p:attrNameLst>
                                          <p:attrName>xshear</p:attrName>
                                        </p:attrNameLst>
                                      </p:cBhvr>
                                      <p:to>
                                        <p:strVal val="-1.0"/>
                                      </p:to>
                                    </p:set>
                                    <p:set>
                                      <p:cBhvr>
                                        <p:cTn id="134" dur="1" fill="hold">
                                          <p:stCondLst>
                                            <p:cond delay="999"/>
                                          </p:stCondLst>
                                        </p:cTn>
                                        <p:tgtEl>
                                          <p:spTgt spid="26"/>
                                        </p:tgtEl>
                                        <p:attrNameLst>
                                          <p:attrName>style.visibility</p:attrName>
                                        </p:attrNameLst>
                                      </p:cBhvr>
                                      <p:to>
                                        <p:strVal val="hidden"/>
                                      </p:to>
                                    </p:set>
                                  </p:childTnLst>
                                </p:cTn>
                              </p:par>
                              <p:par>
                                <p:cTn id="135" presetID="34" presetClass="exit" presetSubtype="0" fill="hold" grpId="1" nodeType="withEffect">
                                  <p:stCondLst>
                                    <p:cond delay="0"/>
                                  </p:stCondLst>
                                  <p:childTnLst>
                                    <p:anim from="(ppt_x)" to="(ppt_x+1)" calcmode="lin" valueType="num">
                                      <p:cBhvr>
                                        <p:cTn id="136" dur="1000">
                                          <p:stCondLst>
                                            <p:cond delay="0"/>
                                          </p:stCondLst>
                                        </p:cTn>
                                        <p:tgtEl>
                                          <p:spTgt spid="27"/>
                                        </p:tgtEl>
                                        <p:attrNameLst>
                                          <p:attrName>ppt_x</p:attrName>
                                        </p:attrNameLst>
                                      </p:cBhvr>
                                    </p:anim>
                                    <p:anim from="0" to="-1.0" calcmode="lin" valueType="num">
                                      <p:cBhvr>
                                        <p:cTn id="137" dur="200" accel="50000">
                                          <p:stCondLst>
                                            <p:cond delay="0"/>
                                          </p:stCondLst>
                                        </p:cTn>
                                        <p:tgtEl>
                                          <p:spTgt spid="27"/>
                                        </p:tgtEl>
                                        <p:attrNameLst>
                                          <p:attrName>xshear</p:attrName>
                                        </p:attrNameLst>
                                      </p:cBhvr>
                                    </p:anim>
                                    <p:set>
                                      <p:cBhvr>
                                        <p:cTn id="138" dur="800">
                                          <p:stCondLst>
                                            <p:cond delay="200"/>
                                          </p:stCondLst>
                                        </p:cTn>
                                        <p:tgtEl>
                                          <p:spTgt spid="27"/>
                                        </p:tgtEl>
                                        <p:attrNameLst>
                                          <p:attrName>xshear</p:attrName>
                                        </p:attrNameLst>
                                      </p:cBhvr>
                                      <p:to>
                                        <p:strVal val="-1.0"/>
                                      </p:to>
                                    </p:set>
                                    <p:set>
                                      <p:cBhvr>
                                        <p:cTn id="139" dur="1" fill="hold">
                                          <p:stCondLst>
                                            <p:cond delay="999"/>
                                          </p:stCondLst>
                                        </p:cTn>
                                        <p:tgtEl>
                                          <p:spTgt spid="27"/>
                                        </p:tgtEl>
                                        <p:attrNameLst>
                                          <p:attrName>style.visibility</p:attrName>
                                        </p:attrNameLst>
                                      </p:cBhvr>
                                      <p:to>
                                        <p:strVal val="hidden"/>
                                      </p:to>
                                    </p:set>
                                  </p:childTnLst>
                                </p:cTn>
                              </p:par>
                              <p:par>
                                <p:cTn id="140" presetID="34" presetClass="exit" presetSubtype="0" fill="hold" grpId="1" nodeType="withEffect">
                                  <p:stCondLst>
                                    <p:cond delay="0"/>
                                  </p:stCondLst>
                                  <p:childTnLst>
                                    <p:anim from="(ppt_x)" to="(ppt_x+1)" calcmode="lin" valueType="num">
                                      <p:cBhvr>
                                        <p:cTn id="141" dur="1000">
                                          <p:stCondLst>
                                            <p:cond delay="0"/>
                                          </p:stCondLst>
                                        </p:cTn>
                                        <p:tgtEl>
                                          <p:spTgt spid="28"/>
                                        </p:tgtEl>
                                        <p:attrNameLst>
                                          <p:attrName>ppt_x</p:attrName>
                                        </p:attrNameLst>
                                      </p:cBhvr>
                                    </p:anim>
                                    <p:anim from="0" to="-1.0" calcmode="lin" valueType="num">
                                      <p:cBhvr>
                                        <p:cTn id="142" dur="200" accel="50000">
                                          <p:stCondLst>
                                            <p:cond delay="0"/>
                                          </p:stCondLst>
                                        </p:cTn>
                                        <p:tgtEl>
                                          <p:spTgt spid="28"/>
                                        </p:tgtEl>
                                        <p:attrNameLst>
                                          <p:attrName>xshear</p:attrName>
                                        </p:attrNameLst>
                                      </p:cBhvr>
                                    </p:anim>
                                    <p:set>
                                      <p:cBhvr>
                                        <p:cTn id="143" dur="800">
                                          <p:stCondLst>
                                            <p:cond delay="200"/>
                                          </p:stCondLst>
                                        </p:cTn>
                                        <p:tgtEl>
                                          <p:spTgt spid="28"/>
                                        </p:tgtEl>
                                        <p:attrNameLst>
                                          <p:attrName>xshear</p:attrName>
                                        </p:attrNameLst>
                                      </p:cBhvr>
                                      <p:to>
                                        <p:strVal val="-1.0"/>
                                      </p:to>
                                    </p:set>
                                    <p:set>
                                      <p:cBhvr>
                                        <p:cTn id="144" dur="1" fill="hold">
                                          <p:stCondLst>
                                            <p:cond delay="999"/>
                                          </p:stCondLst>
                                        </p:cTn>
                                        <p:tgtEl>
                                          <p:spTgt spid="28"/>
                                        </p:tgtEl>
                                        <p:attrNameLst>
                                          <p:attrName>style.visibility</p:attrName>
                                        </p:attrNameLst>
                                      </p:cBhvr>
                                      <p:to>
                                        <p:strVal val="hidden"/>
                                      </p:to>
                                    </p:set>
                                  </p:childTnLst>
                                </p:cTn>
                              </p:par>
                              <p:par>
                                <p:cTn id="145" presetID="34" presetClass="exit" presetSubtype="0" fill="hold" grpId="1" nodeType="withEffect">
                                  <p:stCondLst>
                                    <p:cond delay="0"/>
                                  </p:stCondLst>
                                  <p:childTnLst>
                                    <p:anim from="(ppt_x)" to="(ppt_x+1)" calcmode="lin" valueType="num">
                                      <p:cBhvr>
                                        <p:cTn id="146" dur="1000">
                                          <p:stCondLst>
                                            <p:cond delay="0"/>
                                          </p:stCondLst>
                                        </p:cTn>
                                        <p:tgtEl>
                                          <p:spTgt spid="29"/>
                                        </p:tgtEl>
                                        <p:attrNameLst>
                                          <p:attrName>ppt_x</p:attrName>
                                        </p:attrNameLst>
                                      </p:cBhvr>
                                    </p:anim>
                                    <p:anim from="0" to="-1.0" calcmode="lin" valueType="num">
                                      <p:cBhvr>
                                        <p:cTn id="147" dur="200" accel="50000">
                                          <p:stCondLst>
                                            <p:cond delay="0"/>
                                          </p:stCondLst>
                                        </p:cTn>
                                        <p:tgtEl>
                                          <p:spTgt spid="29"/>
                                        </p:tgtEl>
                                        <p:attrNameLst>
                                          <p:attrName>xshear</p:attrName>
                                        </p:attrNameLst>
                                      </p:cBhvr>
                                    </p:anim>
                                    <p:set>
                                      <p:cBhvr>
                                        <p:cTn id="148" dur="800">
                                          <p:stCondLst>
                                            <p:cond delay="200"/>
                                          </p:stCondLst>
                                        </p:cTn>
                                        <p:tgtEl>
                                          <p:spTgt spid="29"/>
                                        </p:tgtEl>
                                        <p:attrNameLst>
                                          <p:attrName>xshear</p:attrName>
                                        </p:attrNameLst>
                                      </p:cBhvr>
                                      <p:to>
                                        <p:strVal val="-1.0"/>
                                      </p:to>
                                    </p:set>
                                    <p:set>
                                      <p:cBhvr>
                                        <p:cTn id="149" dur="1" fill="hold">
                                          <p:stCondLst>
                                            <p:cond delay="999"/>
                                          </p:stCondLst>
                                        </p:cTn>
                                        <p:tgtEl>
                                          <p:spTgt spid="29"/>
                                        </p:tgtEl>
                                        <p:attrNameLst>
                                          <p:attrName>style.visibility</p:attrName>
                                        </p:attrNameLst>
                                      </p:cBhvr>
                                      <p:to>
                                        <p:strVal val="hidden"/>
                                      </p:to>
                                    </p:set>
                                  </p:childTnLst>
                                </p:cTn>
                              </p:par>
                              <p:par>
                                <p:cTn id="150" presetID="34" presetClass="exit" presetSubtype="0" fill="hold" grpId="1" nodeType="withEffect">
                                  <p:stCondLst>
                                    <p:cond delay="0"/>
                                  </p:stCondLst>
                                  <p:childTnLst>
                                    <p:anim from="(ppt_x)" to="(ppt_x+1)" calcmode="lin" valueType="num">
                                      <p:cBhvr>
                                        <p:cTn id="151" dur="1000">
                                          <p:stCondLst>
                                            <p:cond delay="0"/>
                                          </p:stCondLst>
                                        </p:cTn>
                                        <p:tgtEl>
                                          <p:spTgt spid="31"/>
                                        </p:tgtEl>
                                        <p:attrNameLst>
                                          <p:attrName>ppt_x</p:attrName>
                                        </p:attrNameLst>
                                      </p:cBhvr>
                                    </p:anim>
                                    <p:anim from="0" to="-1.0" calcmode="lin" valueType="num">
                                      <p:cBhvr>
                                        <p:cTn id="152" dur="200" accel="50000">
                                          <p:stCondLst>
                                            <p:cond delay="0"/>
                                          </p:stCondLst>
                                        </p:cTn>
                                        <p:tgtEl>
                                          <p:spTgt spid="31"/>
                                        </p:tgtEl>
                                        <p:attrNameLst>
                                          <p:attrName>xshear</p:attrName>
                                        </p:attrNameLst>
                                      </p:cBhvr>
                                    </p:anim>
                                    <p:set>
                                      <p:cBhvr>
                                        <p:cTn id="153" dur="800">
                                          <p:stCondLst>
                                            <p:cond delay="200"/>
                                          </p:stCondLst>
                                        </p:cTn>
                                        <p:tgtEl>
                                          <p:spTgt spid="31"/>
                                        </p:tgtEl>
                                        <p:attrNameLst>
                                          <p:attrName>xshear</p:attrName>
                                        </p:attrNameLst>
                                      </p:cBhvr>
                                      <p:to>
                                        <p:strVal val="-1.0"/>
                                      </p:to>
                                    </p:set>
                                    <p:set>
                                      <p:cBhvr>
                                        <p:cTn id="154" dur="1" fill="hold">
                                          <p:stCondLst>
                                            <p:cond delay="999"/>
                                          </p:stCondLst>
                                        </p:cTn>
                                        <p:tgtEl>
                                          <p:spTgt spid="31"/>
                                        </p:tgtEl>
                                        <p:attrNameLst>
                                          <p:attrName>style.visibility</p:attrName>
                                        </p:attrNameLst>
                                      </p:cBhvr>
                                      <p:to>
                                        <p:strVal val="hidden"/>
                                      </p:to>
                                    </p:set>
                                  </p:childTnLst>
                                </p:cTn>
                              </p:par>
                              <p:par>
                                <p:cTn id="155" presetID="34" presetClass="exit" presetSubtype="0" fill="hold" grpId="1" nodeType="withEffect">
                                  <p:stCondLst>
                                    <p:cond delay="0"/>
                                  </p:stCondLst>
                                  <p:childTnLst>
                                    <p:anim from="(ppt_x)" to="(ppt_x+1)" calcmode="lin" valueType="num">
                                      <p:cBhvr>
                                        <p:cTn id="156" dur="1000">
                                          <p:stCondLst>
                                            <p:cond delay="0"/>
                                          </p:stCondLst>
                                        </p:cTn>
                                        <p:tgtEl>
                                          <p:spTgt spid="32"/>
                                        </p:tgtEl>
                                        <p:attrNameLst>
                                          <p:attrName>ppt_x</p:attrName>
                                        </p:attrNameLst>
                                      </p:cBhvr>
                                    </p:anim>
                                    <p:anim from="0" to="-1.0" calcmode="lin" valueType="num">
                                      <p:cBhvr>
                                        <p:cTn id="157" dur="200" accel="50000">
                                          <p:stCondLst>
                                            <p:cond delay="0"/>
                                          </p:stCondLst>
                                        </p:cTn>
                                        <p:tgtEl>
                                          <p:spTgt spid="32"/>
                                        </p:tgtEl>
                                        <p:attrNameLst>
                                          <p:attrName>xshear</p:attrName>
                                        </p:attrNameLst>
                                      </p:cBhvr>
                                    </p:anim>
                                    <p:set>
                                      <p:cBhvr>
                                        <p:cTn id="158" dur="800">
                                          <p:stCondLst>
                                            <p:cond delay="200"/>
                                          </p:stCondLst>
                                        </p:cTn>
                                        <p:tgtEl>
                                          <p:spTgt spid="32"/>
                                        </p:tgtEl>
                                        <p:attrNameLst>
                                          <p:attrName>xshear</p:attrName>
                                        </p:attrNameLst>
                                      </p:cBhvr>
                                      <p:to>
                                        <p:strVal val="-1.0"/>
                                      </p:to>
                                    </p:set>
                                    <p:set>
                                      <p:cBhvr>
                                        <p:cTn id="159" dur="1" fill="hold">
                                          <p:stCondLst>
                                            <p:cond delay="999"/>
                                          </p:stCondLst>
                                        </p:cTn>
                                        <p:tgtEl>
                                          <p:spTgt spid="32"/>
                                        </p:tgtEl>
                                        <p:attrNameLst>
                                          <p:attrName>style.visibility</p:attrName>
                                        </p:attrNameLst>
                                      </p:cBhvr>
                                      <p:to>
                                        <p:strVal val="hidden"/>
                                      </p:to>
                                    </p:set>
                                  </p:childTnLst>
                                </p:cTn>
                              </p:par>
                              <p:par>
                                <p:cTn id="160" presetID="34" presetClass="exit" presetSubtype="0" fill="hold" grpId="1" nodeType="withEffect">
                                  <p:stCondLst>
                                    <p:cond delay="0"/>
                                  </p:stCondLst>
                                  <p:childTnLst>
                                    <p:anim from="(ppt_x)" to="(ppt_x+1)" calcmode="lin" valueType="num">
                                      <p:cBhvr>
                                        <p:cTn id="161" dur="1000">
                                          <p:stCondLst>
                                            <p:cond delay="0"/>
                                          </p:stCondLst>
                                        </p:cTn>
                                        <p:tgtEl>
                                          <p:spTgt spid="35"/>
                                        </p:tgtEl>
                                        <p:attrNameLst>
                                          <p:attrName>ppt_x</p:attrName>
                                        </p:attrNameLst>
                                      </p:cBhvr>
                                    </p:anim>
                                    <p:anim from="0" to="-1.0" calcmode="lin" valueType="num">
                                      <p:cBhvr>
                                        <p:cTn id="162" dur="200" accel="50000">
                                          <p:stCondLst>
                                            <p:cond delay="0"/>
                                          </p:stCondLst>
                                        </p:cTn>
                                        <p:tgtEl>
                                          <p:spTgt spid="35"/>
                                        </p:tgtEl>
                                        <p:attrNameLst>
                                          <p:attrName>xshear</p:attrName>
                                        </p:attrNameLst>
                                      </p:cBhvr>
                                    </p:anim>
                                    <p:set>
                                      <p:cBhvr>
                                        <p:cTn id="163" dur="800">
                                          <p:stCondLst>
                                            <p:cond delay="200"/>
                                          </p:stCondLst>
                                        </p:cTn>
                                        <p:tgtEl>
                                          <p:spTgt spid="35"/>
                                        </p:tgtEl>
                                        <p:attrNameLst>
                                          <p:attrName>xshear</p:attrName>
                                        </p:attrNameLst>
                                      </p:cBhvr>
                                      <p:to>
                                        <p:strVal val="-1.0"/>
                                      </p:to>
                                    </p:set>
                                    <p:set>
                                      <p:cBhvr>
                                        <p:cTn id="164" dur="1" fill="hold">
                                          <p:stCondLst>
                                            <p:cond delay="999"/>
                                          </p:stCondLst>
                                        </p:cTn>
                                        <p:tgtEl>
                                          <p:spTgt spid="35"/>
                                        </p:tgtEl>
                                        <p:attrNameLst>
                                          <p:attrName>style.visibility</p:attrName>
                                        </p:attrNameLst>
                                      </p:cBhvr>
                                      <p:to>
                                        <p:strVal val="hidden"/>
                                      </p:to>
                                    </p:set>
                                  </p:childTnLst>
                                </p:cTn>
                              </p:par>
                              <p:par>
                                <p:cTn id="165" presetID="34" presetClass="exit" presetSubtype="0" fill="hold" grpId="1" nodeType="withEffect">
                                  <p:stCondLst>
                                    <p:cond delay="0"/>
                                  </p:stCondLst>
                                  <p:childTnLst>
                                    <p:anim from="(ppt_x)" to="(ppt_x+1)" calcmode="lin" valueType="num">
                                      <p:cBhvr>
                                        <p:cTn id="166" dur="1000">
                                          <p:stCondLst>
                                            <p:cond delay="0"/>
                                          </p:stCondLst>
                                        </p:cTn>
                                        <p:tgtEl>
                                          <p:spTgt spid="44"/>
                                        </p:tgtEl>
                                        <p:attrNameLst>
                                          <p:attrName>ppt_x</p:attrName>
                                        </p:attrNameLst>
                                      </p:cBhvr>
                                    </p:anim>
                                    <p:anim from="0" to="-1.0" calcmode="lin" valueType="num">
                                      <p:cBhvr>
                                        <p:cTn id="167" dur="200" accel="50000">
                                          <p:stCondLst>
                                            <p:cond delay="0"/>
                                          </p:stCondLst>
                                        </p:cTn>
                                        <p:tgtEl>
                                          <p:spTgt spid="44"/>
                                        </p:tgtEl>
                                        <p:attrNameLst>
                                          <p:attrName>xshear</p:attrName>
                                        </p:attrNameLst>
                                      </p:cBhvr>
                                    </p:anim>
                                    <p:set>
                                      <p:cBhvr>
                                        <p:cTn id="168" dur="800">
                                          <p:stCondLst>
                                            <p:cond delay="200"/>
                                          </p:stCondLst>
                                        </p:cTn>
                                        <p:tgtEl>
                                          <p:spTgt spid="44"/>
                                        </p:tgtEl>
                                        <p:attrNameLst>
                                          <p:attrName>xshear</p:attrName>
                                        </p:attrNameLst>
                                      </p:cBhvr>
                                      <p:to>
                                        <p:strVal val="-1.0"/>
                                      </p:to>
                                    </p:set>
                                    <p:set>
                                      <p:cBhvr>
                                        <p:cTn id="169" dur="1" fill="hold">
                                          <p:stCondLst>
                                            <p:cond delay="999"/>
                                          </p:stCondLst>
                                        </p:cTn>
                                        <p:tgtEl>
                                          <p:spTgt spid="44"/>
                                        </p:tgtEl>
                                        <p:attrNameLst>
                                          <p:attrName>style.visibility</p:attrName>
                                        </p:attrNameLst>
                                      </p:cBhvr>
                                      <p:to>
                                        <p:strVal val="hidden"/>
                                      </p:to>
                                    </p:set>
                                  </p:childTnLst>
                                </p:cTn>
                              </p:par>
                              <p:par>
                                <p:cTn id="170" presetID="34" presetClass="exit" presetSubtype="0" fill="hold" grpId="1" nodeType="withEffect">
                                  <p:stCondLst>
                                    <p:cond delay="0"/>
                                  </p:stCondLst>
                                  <p:childTnLst>
                                    <p:anim from="(ppt_x)" to="(ppt_x+1)" calcmode="lin" valueType="num">
                                      <p:cBhvr>
                                        <p:cTn id="171" dur="1000">
                                          <p:stCondLst>
                                            <p:cond delay="0"/>
                                          </p:stCondLst>
                                        </p:cTn>
                                        <p:tgtEl>
                                          <p:spTgt spid="45"/>
                                        </p:tgtEl>
                                        <p:attrNameLst>
                                          <p:attrName>ppt_x</p:attrName>
                                        </p:attrNameLst>
                                      </p:cBhvr>
                                    </p:anim>
                                    <p:anim from="0" to="-1.0" calcmode="lin" valueType="num">
                                      <p:cBhvr>
                                        <p:cTn id="172" dur="200" accel="50000">
                                          <p:stCondLst>
                                            <p:cond delay="0"/>
                                          </p:stCondLst>
                                        </p:cTn>
                                        <p:tgtEl>
                                          <p:spTgt spid="45"/>
                                        </p:tgtEl>
                                        <p:attrNameLst>
                                          <p:attrName>xshear</p:attrName>
                                        </p:attrNameLst>
                                      </p:cBhvr>
                                    </p:anim>
                                    <p:set>
                                      <p:cBhvr>
                                        <p:cTn id="173" dur="800">
                                          <p:stCondLst>
                                            <p:cond delay="200"/>
                                          </p:stCondLst>
                                        </p:cTn>
                                        <p:tgtEl>
                                          <p:spTgt spid="45"/>
                                        </p:tgtEl>
                                        <p:attrNameLst>
                                          <p:attrName>xshear</p:attrName>
                                        </p:attrNameLst>
                                      </p:cBhvr>
                                      <p:to>
                                        <p:strVal val="-1.0"/>
                                      </p:to>
                                    </p:set>
                                    <p:set>
                                      <p:cBhvr>
                                        <p:cTn id="174" dur="1" fill="hold">
                                          <p:stCondLst>
                                            <p:cond delay="999"/>
                                          </p:stCondLst>
                                        </p:cTn>
                                        <p:tgtEl>
                                          <p:spTgt spid="45"/>
                                        </p:tgtEl>
                                        <p:attrNameLst>
                                          <p:attrName>style.visibility</p:attrName>
                                        </p:attrNameLst>
                                      </p:cBhvr>
                                      <p:to>
                                        <p:strVal val="hidden"/>
                                      </p:to>
                                    </p:set>
                                  </p:childTnLst>
                                </p:cTn>
                              </p:par>
                              <p:par>
                                <p:cTn id="175" presetID="34" presetClass="exit" presetSubtype="0" fill="hold" grpId="1" nodeType="withEffect">
                                  <p:stCondLst>
                                    <p:cond delay="0"/>
                                  </p:stCondLst>
                                  <p:childTnLst>
                                    <p:anim from="(ppt_x)" to="(ppt_x+1)" calcmode="lin" valueType="num">
                                      <p:cBhvr>
                                        <p:cTn id="176" dur="1000">
                                          <p:stCondLst>
                                            <p:cond delay="0"/>
                                          </p:stCondLst>
                                        </p:cTn>
                                        <p:tgtEl>
                                          <p:spTgt spid="46"/>
                                        </p:tgtEl>
                                        <p:attrNameLst>
                                          <p:attrName>ppt_x</p:attrName>
                                        </p:attrNameLst>
                                      </p:cBhvr>
                                    </p:anim>
                                    <p:anim from="0" to="-1.0" calcmode="lin" valueType="num">
                                      <p:cBhvr>
                                        <p:cTn id="177" dur="200" accel="50000">
                                          <p:stCondLst>
                                            <p:cond delay="0"/>
                                          </p:stCondLst>
                                        </p:cTn>
                                        <p:tgtEl>
                                          <p:spTgt spid="46"/>
                                        </p:tgtEl>
                                        <p:attrNameLst>
                                          <p:attrName>xshear</p:attrName>
                                        </p:attrNameLst>
                                      </p:cBhvr>
                                    </p:anim>
                                    <p:set>
                                      <p:cBhvr>
                                        <p:cTn id="178" dur="800">
                                          <p:stCondLst>
                                            <p:cond delay="200"/>
                                          </p:stCondLst>
                                        </p:cTn>
                                        <p:tgtEl>
                                          <p:spTgt spid="46"/>
                                        </p:tgtEl>
                                        <p:attrNameLst>
                                          <p:attrName>xshear</p:attrName>
                                        </p:attrNameLst>
                                      </p:cBhvr>
                                      <p:to>
                                        <p:strVal val="-1.0"/>
                                      </p:to>
                                    </p:set>
                                    <p:set>
                                      <p:cBhvr>
                                        <p:cTn id="179" dur="1" fill="hold">
                                          <p:stCondLst>
                                            <p:cond delay="999"/>
                                          </p:stCondLst>
                                        </p:cTn>
                                        <p:tgtEl>
                                          <p:spTgt spid="46"/>
                                        </p:tgtEl>
                                        <p:attrNameLst>
                                          <p:attrName>style.visibility</p:attrName>
                                        </p:attrNameLst>
                                      </p:cBhvr>
                                      <p:to>
                                        <p:strVal val="hidden"/>
                                      </p:to>
                                    </p:set>
                                  </p:childTnLst>
                                </p:cTn>
                              </p:par>
                              <p:par>
                                <p:cTn id="180" presetID="34" presetClass="exit" presetSubtype="0" fill="hold" grpId="1" nodeType="withEffect">
                                  <p:stCondLst>
                                    <p:cond delay="0"/>
                                  </p:stCondLst>
                                  <p:childTnLst>
                                    <p:anim from="(ppt_x)" to="(ppt_x+1)" calcmode="lin" valueType="num">
                                      <p:cBhvr>
                                        <p:cTn id="181" dur="1000">
                                          <p:stCondLst>
                                            <p:cond delay="0"/>
                                          </p:stCondLst>
                                        </p:cTn>
                                        <p:tgtEl>
                                          <p:spTgt spid="47"/>
                                        </p:tgtEl>
                                        <p:attrNameLst>
                                          <p:attrName>ppt_x</p:attrName>
                                        </p:attrNameLst>
                                      </p:cBhvr>
                                    </p:anim>
                                    <p:anim from="0" to="-1.0" calcmode="lin" valueType="num">
                                      <p:cBhvr>
                                        <p:cTn id="182" dur="200" accel="50000">
                                          <p:stCondLst>
                                            <p:cond delay="0"/>
                                          </p:stCondLst>
                                        </p:cTn>
                                        <p:tgtEl>
                                          <p:spTgt spid="47"/>
                                        </p:tgtEl>
                                        <p:attrNameLst>
                                          <p:attrName>xshear</p:attrName>
                                        </p:attrNameLst>
                                      </p:cBhvr>
                                    </p:anim>
                                    <p:set>
                                      <p:cBhvr>
                                        <p:cTn id="183" dur="800">
                                          <p:stCondLst>
                                            <p:cond delay="200"/>
                                          </p:stCondLst>
                                        </p:cTn>
                                        <p:tgtEl>
                                          <p:spTgt spid="47"/>
                                        </p:tgtEl>
                                        <p:attrNameLst>
                                          <p:attrName>xshear</p:attrName>
                                        </p:attrNameLst>
                                      </p:cBhvr>
                                      <p:to>
                                        <p:strVal val="-1.0"/>
                                      </p:to>
                                    </p:set>
                                    <p:set>
                                      <p:cBhvr>
                                        <p:cTn id="184" dur="1" fill="hold">
                                          <p:stCondLst>
                                            <p:cond delay="999"/>
                                          </p:stCondLst>
                                        </p:cTn>
                                        <p:tgtEl>
                                          <p:spTgt spid="47"/>
                                        </p:tgtEl>
                                        <p:attrNameLst>
                                          <p:attrName>style.visibility</p:attrName>
                                        </p:attrNameLst>
                                      </p:cBhvr>
                                      <p:to>
                                        <p:strVal val="hidden"/>
                                      </p:to>
                                    </p:set>
                                  </p:childTnLst>
                                </p:cTn>
                              </p:par>
                              <p:par>
                                <p:cTn id="185" presetID="34" presetClass="exit" presetSubtype="0" fill="hold" grpId="1" nodeType="withEffect">
                                  <p:stCondLst>
                                    <p:cond delay="0"/>
                                  </p:stCondLst>
                                  <p:childTnLst>
                                    <p:anim from="(ppt_x)" to="(ppt_x+1)" calcmode="lin" valueType="num">
                                      <p:cBhvr>
                                        <p:cTn id="186" dur="1000">
                                          <p:stCondLst>
                                            <p:cond delay="0"/>
                                          </p:stCondLst>
                                        </p:cTn>
                                        <p:tgtEl>
                                          <p:spTgt spid="48"/>
                                        </p:tgtEl>
                                        <p:attrNameLst>
                                          <p:attrName>ppt_x</p:attrName>
                                        </p:attrNameLst>
                                      </p:cBhvr>
                                    </p:anim>
                                    <p:anim from="0" to="-1.0" calcmode="lin" valueType="num">
                                      <p:cBhvr>
                                        <p:cTn id="187" dur="200" accel="50000">
                                          <p:stCondLst>
                                            <p:cond delay="0"/>
                                          </p:stCondLst>
                                        </p:cTn>
                                        <p:tgtEl>
                                          <p:spTgt spid="48"/>
                                        </p:tgtEl>
                                        <p:attrNameLst>
                                          <p:attrName>xshear</p:attrName>
                                        </p:attrNameLst>
                                      </p:cBhvr>
                                    </p:anim>
                                    <p:set>
                                      <p:cBhvr>
                                        <p:cTn id="188" dur="800">
                                          <p:stCondLst>
                                            <p:cond delay="200"/>
                                          </p:stCondLst>
                                        </p:cTn>
                                        <p:tgtEl>
                                          <p:spTgt spid="48"/>
                                        </p:tgtEl>
                                        <p:attrNameLst>
                                          <p:attrName>xshear</p:attrName>
                                        </p:attrNameLst>
                                      </p:cBhvr>
                                      <p:to>
                                        <p:strVal val="-1.0"/>
                                      </p:to>
                                    </p:set>
                                    <p:set>
                                      <p:cBhvr>
                                        <p:cTn id="189" dur="1" fill="hold">
                                          <p:stCondLst>
                                            <p:cond delay="999"/>
                                          </p:stCondLst>
                                        </p:cTn>
                                        <p:tgtEl>
                                          <p:spTgt spid="48"/>
                                        </p:tgtEl>
                                        <p:attrNameLst>
                                          <p:attrName>style.visibility</p:attrName>
                                        </p:attrNameLst>
                                      </p:cBhvr>
                                      <p:to>
                                        <p:strVal val="hidden"/>
                                      </p:to>
                                    </p:set>
                                  </p:childTnLst>
                                </p:cTn>
                              </p:par>
                              <p:par>
                                <p:cTn id="190" presetID="34" presetClass="exit" presetSubtype="0" fill="hold" grpId="1" nodeType="withEffect">
                                  <p:stCondLst>
                                    <p:cond delay="0"/>
                                  </p:stCondLst>
                                  <p:childTnLst>
                                    <p:anim from="(ppt_x)" to="(ppt_x+1)" calcmode="lin" valueType="num">
                                      <p:cBhvr>
                                        <p:cTn id="191" dur="1000">
                                          <p:stCondLst>
                                            <p:cond delay="0"/>
                                          </p:stCondLst>
                                        </p:cTn>
                                        <p:tgtEl>
                                          <p:spTgt spid="60"/>
                                        </p:tgtEl>
                                        <p:attrNameLst>
                                          <p:attrName>ppt_x</p:attrName>
                                        </p:attrNameLst>
                                      </p:cBhvr>
                                    </p:anim>
                                    <p:anim from="0" to="-1.0" calcmode="lin" valueType="num">
                                      <p:cBhvr>
                                        <p:cTn id="192" dur="200" accel="50000">
                                          <p:stCondLst>
                                            <p:cond delay="0"/>
                                          </p:stCondLst>
                                        </p:cTn>
                                        <p:tgtEl>
                                          <p:spTgt spid="60"/>
                                        </p:tgtEl>
                                        <p:attrNameLst>
                                          <p:attrName>xshear</p:attrName>
                                        </p:attrNameLst>
                                      </p:cBhvr>
                                    </p:anim>
                                    <p:set>
                                      <p:cBhvr>
                                        <p:cTn id="193" dur="800">
                                          <p:stCondLst>
                                            <p:cond delay="200"/>
                                          </p:stCondLst>
                                        </p:cTn>
                                        <p:tgtEl>
                                          <p:spTgt spid="60"/>
                                        </p:tgtEl>
                                        <p:attrNameLst>
                                          <p:attrName>xshear</p:attrName>
                                        </p:attrNameLst>
                                      </p:cBhvr>
                                      <p:to>
                                        <p:strVal val="-1.0"/>
                                      </p:to>
                                    </p:set>
                                    <p:set>
                                      <p:cBhvr>
                                        <p:cTn id="194" dur="1" fill="hold">
                                          <p:stCondLst>
                                            <p:cond delay="999"/>
                                          </p:stCondLst>
                                        </p:cTn>
                                        <p:tgtEl>
                                          <p:spTgt spid="60"/>
                                        </p:tgtEl>
                                        <p:attrNameLst>
                                          <p:attrName>style.visibility</p:attrName>
                                        </p:attrNameLst>
                                      </p:cBhvr>
                                      <p:to>
                                        <p:strVal val="hidden"/>
                                      </p:to>
                                    </p:set>
                                  </p:childTnLst>
                                </p:cTn>
                              </p:par>
                              <p:par>
                                <p:cTn id="195" presetID="34" presetClass="exit" presetSubtype="0" fill="hold" grpId="1" nodeType="withEffect">
                                  <p:stCondLst>
                                    <p:cond delay="0"/>
                                  </p:stCondLst>
                                  <p:childTnLst>
                                    <p:anim from="(ppt_x)" to="(ppt_x+1)" calcmode="lin" valueType="num">
                                      <p:cBhvr>
                                        <p:cTn id="196" dur="1000">
                                          <p:stCondLst>
                                            <p:cond delay="0"/>
                                          </p:stCondLst>
                                        </p:cTn>
                                        <p:tgtEl>
                                          <p:spTgt spid="65"/>
                                        </p:tgtEl>
                                        <p:attrNameLst>
                                          <p:attrName>ppt_x</p:attrName>
                                        </p:attrNameLst>
                                      </p:cBhvr>
                                    </p:anim>
                                    <p:anim from="0" to="-1.0" calcmode="lin" valueType="num">
                                      <p:cBhvr>
                                        <p:cTn id="197" dur="200" accel="50000">
                                          <p:stCondLst>
                                            <p:cond delay="0"/>
                                          </p:stCondLst>
                                        </p:cTn>
                                        <p:tgtEl>
                                          <p:spTgt spid="65"/>
                                        </p:tgtEl>
                                        <p:attrNameLst>
                                          <p:attrName>xshear</p:attrName>
                                        </p:attrNameLst>
                                      </p:cBhvr>
                                    </p:anim>
                                    <p:set>
                                      <p:cBhvr>
                                        <p:cTn id="198" dur="800">
                                          <p:stCondLst>
                                            <p:cond delay="200"/>
                                          </p:stCondLst>
                                        </p:cTn>
                                        <p:tgtEl>
                                          <p:spTgt spid="65"/>
                                        </p:tgtEl>
                                        <p:attrNameLst>
                                          <p:attrName>xshear</p:attrName>
                                        </p:attrNameLst>
                                      </p:cBhvr>
                                      <p:to>
                                        <p:strVal val="-1.0"/>
                                      </p:to>
                                    </p:set>
                                    <p:set>
                                      <p:cBhvr>
                                        <p:cTn id="199" dur="1" fill="hold">
                                          <p:stCondLst>
                                            <p:cond delay="999"/>
                                          </p:stCondLst>
                                        </p:cTn>
                                        <p:tgtEl>
                                          <p:spTgt spid="65"/>
                                        </p:tgtEl>
                                        <p:attrNameLst>
                                          <p:attrName>style.visibility</p:attrName>
                                        </p:attrNameLst>
                                      </p:cBhvr>
                                      <p:to>
                                        <p:strVal val="hidden"/>
                                      </p:to>
                                    </p:set>
                                  </p:childTnLst>
                                </p:cTn>
                              </p:par>
                              <p:par>
                                <p:cTn id="200" presetID="34" presetClass="exit" presetSubtype="0" fill="hold" grpId="1" nodeType="withEffect">
                                  <p:stCondLst>
                                    <p:cond delay="0"/>
                                  </p:stCondLst>
                                  <p:childTnLst>
                                    <p:anim from="(ppt_x)" to="(ppt_x+1)" calcmode="lin" valueType="num">
                                      <p:cBhvr>
                                        <p:cTn id="201" dur="1000">
                                          <p:stCondLst>
                                            <p:cond delay="0"/>
                                          </p:stCondLst>
                                        </p:cTn>
                                        <p:tgtEl>
                                          <p:spTgt spid="67"/>
                                        </p:tgtEl>
                                        <p:attrNameLst>
                                          <p:attrName>ppt_x</p:attrName>
                                        </p:attrNameLst>
                                      </p:cBhvr>
                                    </p:anim>
                                    <p:anim from="0" to="-1.0" calcmode="lin" valueType="num">
                                      <p:cBhvr>
                                        <p:cTn id="202" dur="200" accel="50000">
                                          <p:stCondLst>
                                            <p:cond delay="0"/>
                                          </p:stCondLst>
                                        </p:cTn>
                                        <p:tgtEl>
                                          <p:spTgt spid="67"/>
                                        </p:tgtEl>
                                        <p:attrNameLst>
                                          <p:attrName>xshear</p:attrName>
                                        </p:attrNameLst>
                                      </p:cBhvr>
                                    </p:anim>
                                    <p:set>
                                      <p:cBhvr>
                                        <p:cTn id="203" dur="800">
                                          <p:stCondLst>
                                            <p:cond delay="200"/>
                                          </p:stCondLst>
                                        </p:cTn>
                                        <p:tgtEl>
                                          <p:spTgt spid="67"/>
                                        </p:tgtEl>
                                        <p:attrNameLst>
                                          <p:attrName>xshear</p:attrName>
                                        </p:attrNameLst>
                                      </p:cBhvr>
                                      <p:to>
                                        <p:strVal val="-1.0"/>
                                      </p:to>
                                    </p:set>
                                    <p:set>
                                      <p:cBhvr>
                                        <p:cTn id="204" dur="1" fill="hold">
                                          <p:stCondLst>
                                            <p:cond delay="999"/>
                                          </p:stCondLst>
                                        </p:cTn>
                                        <p:tgtEl>
                                          <p:spTgt spid="67"/>
                                        </p:tgtEl>
                                        <p:attrNameLst>
                                          <p:attrName>style.visibility</p:attrName>
                                        </p:attrNameLst>
                                      </p:cBhvr>
                                      <p:to>
                                        <p:strVal val="hidden"/>
                                      </p:to>
                                    </p:set>
                                  </p:childTnLst>
                                </p:cTn>
                              </p:par>
                              <p:par>
                                <p:cTn id="205" presetID="34" presetClass="exit" presetSubtype="0" fill="hold" grpId="1" nodeType="withEffect">
                                  <p:stCondLst>
                                    <p:cond delay="0"/>
                                  </p:stCondLst>
                                  <p:childTnLst>
                                    <p:anim from="(ppt_x)" to="(ppt_x+1)" calcmode="lin" valueType="num">
                                      <p:cBhvr>
                                        <p:cTn id="206" dur="1000">
                                          <p:stCondLst>
                                            <p:cond delay="0"/>
                                          </p:stCondLst>
                                        </p:cTn>
                                        <p:tgtEl>
                                          <p:spTgt spid="68"/>
                                        </p:tgtEl>
                                        <p:attrNameLst>
                                          <p:attrName>ppt_x</p:attrName>
                                        </p:attrNameLst>
                                      </p:cBhvr>
                                    </p:anim>
                                    <p:anim from="0" to="-1.0" calcmode="lin" valueType="num">
                                      <p:cBhvr>
                                        <p:cTn id="207" dur="200" accel="50000">
                                          <p:stCondLst>
                                            <p:cond delay="0"/>
                                          </p:stCondLst>
                                        </p:cTn>
                                        <p:tgtEl>
                                          <p:spTgt spid="68"/>
                                        </p:tgtEl>
                                        <p:attrNameLst>
                                          <p:attrName>xshear</p:attrName>
                                        </p:attrNameLst>
                                      </p:cBhvr>
                                    </p:anim>
                                    <p:set>
                                      <p:cBhvr>
                                        <p:cTn id="208" dur="800">
                                          <p:stCondLst>
                                            <p:cond delay="200"/>
                                          </p:stCondLst>
                                        </p:cTn>
                                        <p:tgtEl>
                                          <p:spTgt spid="68"/>
                                        </p:tgtEl>
                                        <p:attrNameLst>
                                          <p:attrName>xshear</p:attrName>
                                        </p:attrNameLst>
                                      </p:cBhvr>
                                      <p:to>
                                        <p:strVal val="-1.0"/>
                                      </p:to>
                                    </p:set>
                                    <p:set>
                                      <p:cBhvr>
                                        <p:cTn id="209" dur="1" fill="hold">
                                          <p:stCondLst>
                                            <p:cond delay="999"/>
                                          </p:stCondLst>
                                        </p:cTn>
                                        <p:tgtEl>
                                          <p:spTgt spid="68"/>
                                        </p:tgtEl>
                                        <p:attrNameLst>
                                          <p:attrName>style.visibility</p:attrName>
                                        </p:attrNameLst>
                                      </p:cBhvr>
                                      <p:to>
                                        <p:strVal val="hidden"/>
                                      </p:to>
                                    </p:set>
                                  </p:childTnLst>
                                </p:cTn>
                              </p:par>
                              <p:par>
                                <p:cTn id="210" presetID="34" presetClass="exit" presetSubtype="0" fill="hold" grpId="1" nodeType="withEffect">
                                  <p:stCondLst>
                                    <p:cond delay="0"/>
                                  </p:stCondLst>
                                  <p:childTnLst>
                                    <p:anim from="(ppt_x)" to="(ppt_x+1)" calcmode="lin" valueType="num">
                                      <p:cBhvr>
                                        <p:cTn id="211" dur="1000">
                                          <p:stCondLst>
                                            <p:cond delay="0"/>
                                          </p:stCondLst>
                                        </p:cTn>
                                        <p:tgtEl>
                                          <p:spTgt spid="70"/>
                                        </p:tgtEl>
                                        <p:attrNameLst>
                                          <p:attrName>ppt_x</p:attrName>
                                        </p:attrNameLst>
                                      </p:cBhvr>
                                    </p:anim>
                                    <p:anim from="0" to="-1.0" calcmode="lin" valueType="num">
                                      <p:cBhvr>
                                        <p:cTn id="212" dur="200" accel="50000">
                                          <p:stCondLst>
                                            <p:cond delay="0"/>
                                          </p:stCondLst>
                                        </p:cTn>
                                        <p:tgtEl>
                                          <p:spTgt spid="70"/>
                                        </p:tgtEl>
                                        <p:attrNameLst>
                                          <p:attrName>xshear</p:attrName>
                                        </p:attrNameLst>
                                      </p:cBhvr>
                                    </p:anim>
                                    <p:set>
                                      <p:cBhvr>
                                        <p:cTn id="213" dur="800">
                                          <p:stCondLst>
                                            <p:cond delay="200"/>
                                          </p:stCondLst>
                                        </p:cTn>
                                        <p:tgtEl>
                                          <p:spTgt spid="70"/>
                                        </p:tgtEl>
                                        <p:attrNameLst>
                                          <p:attrName>xshear</p:attrName>
                                        </p:attrNameLst>
                                      </p:cBhvr>
                                      <p:to>
                                        <p:strVal val="-1.0"/>
                                      </p:to>
                                    </p:set>
                                    <p:set>
                                      <p:cBhvr>
                                        <p:cTn id="214" dur="1" fill="hold">
                                          <p:stCondLst>
                                            <p:cond delay="999"/>
                                          </p:stCondLst>
                                        </p:cTn>
                                        <p:tgtEl>
                                          <p:spTgt spid="70"/>
                                        </p:tgtEl>
                                        <p:attrNameLst>
                                          <p:attrName>style.visibility</p:attrName>
                                        </p:attrNameLst>
                                      </p:cBhvr>
                                      <p:to>
                                        <p:strVal val="hidden"/>
                                      </p:to>
                                    </p:set>
                                  </p:childTnLst>
                                </p:cTn>
                              </p:par>
                              <p:par>
                                <p:cTn id="215" presetID="34" presetClass="exit" presetSubtype="0" fill="hold" grpId="1" nodeType="withEffect">
                                  <p:stCondLst>
                                    <p:cond delay="0"/>
                                  </p:stCondLst>
                                  <p:childTnLst>
                                    <p:anim from="(ppt_x)" to="(ppt_x+1)" calcmode="lin" valueType="num">
                                      <p:cBhvr>
                                        <p:cTn id="216" dur="1000">
                                          <p:stCondLst>
                                            <p:cond delay="0"/>
                                          </p:stCondLst>
                                        </p:cTn>
                                        <p:tgtEl>
                                          <p:spTgt spid="72"/>
                                        </p:tgtEl>
                                        <p:attrNameLst>
                                          <p:attrName>ppt_x</p:attrName>
                                        </p:attrNameLst>
                                      </p:cBhvr>
                                    </p:anim>
                                    <p:anim from="0" to="-1.0" calcmode="lin" valueType="num">
                                      <p:cBhvr>
                                        <p:cTn id="217" dur="200" accel="50000">
                                          <p:stCondLst>
                                            <p:cond delay="0"/>
                                          </p:stCondLst>
                                        </p:cTn>
                                        <p:tgtEl>
                                          <p:spTgt spid="72"/>
                                        </p:tgtEl>
                                        <p:attrNameLst>
                                          <p:attrName>xshear</p:attrName>
                                        </p:attrNameLst>
                                      </p:cBhvr>
                                    </p:anim>
                                    <p:set>
                                      <p:cBhvr>
                                        <p:cTn id="218" dur="800">
                                          <p:stCondLst>
                                            <p:cond delay="200"/>
                                          </p:stCondLst>
                                        </p:cTn>
                                        <p:tgtEl>
                                          <p:spTgt spid="72"/>
                                        </p:tgtEl>
                                        <p:attrNameLst>
                                          <p:attrName>xshear</p:attrName>
                                        </p:attrNameLst>
                                      </p:cBhvr>
                                      <p:to>
                                        <p:strVal val="-1.0"/>
                                      </p:to>
                                    </p:set>
                                    <p:set>
                                      <p:cBhvr>
                                        <p:cTn id="219" dur="1" fill="hold">
                                          <p:stCondLst>
                                            <p:cond delay="999"/>
                                          </p:stCondLst>
                                        </p:cTn>
                                        <p:tgtEl>
                                          <p:spTgt spid="72"/>
                                        </p:tgtEl>
                                        <p:attrNameLst>
                                          <p:attrName>style.visibility</p:attrName>
                                        </p:attrNameLst>
                                      </p:cBhvr>
                                      <p:to>
                                        <p:strVal val="hidden"/>
                                      </p:to>
                                    </p:set>
                                  </p:childTnLst>
                                </p:cTn>
                              </p:par>
                              <p:par>
                                <p:cTn id="220" presetID="34" presetClass="exit" presetSubtype="0" fill="hold" nodeType="withEffect">
                                  <p:stCondLst>
                                    <p:cond delay="0"/>
                                  </p:stCondLst>
                                  <p:childTnLst>
                                    <p:anim from="(ppt_x)" to="(ppt_x+1)" calcmode="lin" valueType="num">
                                      <p:cBhvr>
                                        <p:cTn id="221" dur="1000">
                                          <p:stCondLst>
                                            <p:cond delay="0"/>
                                          </p:stCondLst>
                                        </p:cTn>
                                        <p:tgtEl>
                                          <p:spTgt spid="2"/>
                                        </p:tgtEl>
                                        <p:attrNameLst>
                                          <p:attrName>ppt_x</p:attrName>
                                        </p:attrNameLst>
                                      </p:cBhvr>
                                    </p:anim>
                                    <p:anim from="0" to="-1.0" calcmode="lin" valueType="num">
                                      <p:cBhvr>
                                        <p:cTn id="222" dur="200" accel="50000">
                                          <p:stCondLst>
                                            <p:cond delay="0"/>
                                          </p:stCondLst>
                                        </p:cTn>
                                        <p:tgtEl>
                                          <p:spTgt spid="2"/>
                                        </p:tgtEl>
                                        <p:attrNameLst>
                                          <p:attrName>xshear</p:attrName>
                                        </p:attrNameLst>
                                      </p:cBhvr>
                                    </p:anim>
                                    <p:set>
                                      <p:cBhvr>
                                        <p:cTn id="223" dur="800">
                                          <p:stCondLst>
                                            <p:cond delay="200"/>
                                          </p:stCondLst>
                                        </p:cTn>
                                        <p:tgtEl>
                                          <p:spTgt spid="2"/>
                                        </p:tgtEl>
                                        <p:attrNameLst>
                                          <p:attrName>xshear</p:attrName>
                                        </p:attrNameLst>
                                      </p:cBhvr>
                                      <p:to>
                                        <p:strVal val="-1.0"/>
                                      </p:to>
                                    </p:set>
                                    <p:set>
                                      <p:cBhvr>
                                        <p:cTn id="224" dur="1" fill="hold">
                                          <p:stCondLst>
                                            <p:cond delay="999"/>
                                          </p:stCondLst>
                                        </p:cTn>
                                        <p:tgtEl>
                                          <p:spTgt spid="2"/>
                                        </p:tgtEl>
                                        <p:attrNameLst>
                                          <p:attrName>style.visibility</p:attrName>
                                        </p:attrNameLst>
                                      </p:cBhvr>
                                      <p:to>
                                        <p:strVal val="hidden"/>
                                      </p:to>
                                    </p:set>
                                  </p:childTnLst>
                                </p:cTn>
                              </p:par>
                              <p:par>
                                <p:cTn id="225" presetID="34" presetClass="exit" presetSubtype="0" fill="hold" grpId="1" nodeType="withEffect">
                                  <p:stCondLst>
                                    <p:cond delay="0"/>
                                  </p:stCondLst>
                                  <p:childTnLst>
                                    <p:anim from="(ppt_x)" to="(ppt_x+1)" calcmode="lin" valueType="num">
                                      <p:cBhvr>
                                        <p:cTn id="226" dur="1000">
                                          <p:stCondLst>
                                            <p:cond delay="0"/>
                                          </p:stCondLst>
                                        </p:cTn>
                                        <p:tgtEl>
                                          <p:spTgt spid="30"/>
                                        </p:tgtEl>
                                        <p:attrNameLst>
                                          <p:attrName>ppt_x</p:attrName>
                                        </p:attrNameLst>
                                      </p:cBhvr>
                                    </p:anim>
                                    <p:anim from="0" to="-1.0" calcmode="lin" valueType="num">
                                      <p:cBhvr>
                                        <p:cTn id="227" dur="200" accel="50000">
                                          <p:stCondLst>
                                            <p:cond delay="0"/>
                                          </p:stCondLst>
                                        </p:cTn>
                                        <p:tgtEl>
                                          <p:spTgt spid="30"/>
                                        </p:tgtEl>
                                        <p:attrNameLst>
                                          <p:attrName>xshear</p:attrName>
                                        </p:attrNameLst>
                                      </p:cBhvr>
                                    </p:anim>
                                    <p:set>
                                      <p:cBhvr>
                                        <p:cTn id="228" dur="800">
                                          <p:stCondLst>
                                            <p:cond delay="200"/>
                                          </p:stCondLst>
                                        </p:cTn>
                                        <p:tgtEl>
                                          <p:spTgt spid="30"/>
                                        </p:tgtEl>
                                        <p:attrNameLst>
                                          <p:attrName>xshear</p:attrName>
                                        </p:attrNameLst>
                                      </p:cBhvr>
                                      <p:to>
                                        <p:strVal val="-1.0"/>
                                      </p:to>
                                    </p:set>
                                    <p:set>
                                      <p:cBhvr>
                                        <p:cTn id="229" dur="1" fill="hold">
                                          <p:stCondLst>
                                            <p:cond delay="999"/>
                                          </p:stCondLst>
                                        </p:cTn>
                                        <p:tgtEl>
                                          <p:spTgt spid="30"/>
                                        </p:tgtEl>
                                        <p:attrNameLst>
                                          <p:attrName>style.visibility</p:attrName>
                                        </p:attrNameLst>
                                      </p:cBhvr>
                                      <p:to>
                                        <p:strVal val="hidden"/>
                                      </p:to>
                                    </p:set>
                                  </p:childTnLst>
                                </p:cTn>
                              </p:par>
                              <p:par>
                                <p:cTn id="230" presetID="34" presetClass="exit" presetSubtype="0" fill="hold" grpId="1" nodeType="withEffect">
                                  <p:stCondLst>
                                    <p:cond delay="0"/>
                                  </p:stCondLst>
                                  <p:childTnLst>
                                    <p:anim from="(ppt_x)" to="(ppt_x+1)" calcmode="lin" valueType="num">
                                      <p:cBhvr>
                                        <p:cTn id="231" dur="1000">
                                          <p:stCondLst>
                                            <p:cond delay="0"/>
                                          </p:stCondLst>
                                        </p:cTn>
                                        <p:tgtEl>
                                          <p:spTgt spid="33"/>
                                        </p:tgtEl>
                                        <p:attrNameLst>
                                          <p:attrName>ppt_x</p:attrName>
                                        </p:attrNameLst>
                                      </p:cBhvr>
                                    </p:anim>
                                    <p:anim from="0" to="-1.0" calcmode="lin" valueType="num">
                                      <p:cBhvr>
                                        <p:cTn id="232" dur="200" accel="50000">
                                          <p:stCondLst>
                                            <p:cond delay="0"/>
                                          </p:stCondLst>
                                        </p:cTn>
                                        <p:tgtEl>
                                          <p:spTgt spid="33"/>
                                        </p:tgtEl>
                                        <p:attrNameLst>
                                          <p:attrName>xshear</p:attrName>
                                        </p:attrNameLst>
                                      </p:cBhvr>
                                    </p:anim>
                                    <p:set>
                                      <p:cBhvr>
                                        <p:cTn id="233" dur="800">
                                          <p:stCondLst>
                                            <p:cond delay="200"/>
                                          </p:stCondLst>
                                        </p:cTn>
                                        <p:tgtEl>
                                          <p:spTgt spid="33"/>
                                        </p:tgtEl>
                                        <p:attrNameLst>
                                          <p:attrName>xshear</p:attrName>
                                        </p:attrNameLst>
                                      </p:cBhvr>
                                      <p:to>
                                        <p:strVal val="-1.0"/>
                                      </p:to>
                                    </p:set>
                                    <p:set>
                                      <p:cBhvr>
                                        <p:cTn id="234" dur="1" fill="hold">
                                          <p:stCondLst>
                                            <p:cond delay="999"/>
                                          </p:stCondLst>
                                        </p:cTn>
                                        <p:tgtEl>
                                          <p:spTgt spid="33"/>
                                        </p:tgtEl>
                                        <p:attrNameLst>
                                          <p:attrName>style.visibility</p:attrName>
                                        </p:attrNameLst>
                                      </p:cBhvr>
                                      <p:to>
                                        <p:strVal val="hidden"/>
                                      </p:to>
                                    </p:set>
                                  </p:childTnLst>
                                </p:cTn>
                              </p:par>
                              <p:par>
                                <p:cTn id="235" presetID="34" presetClass="exit" presetSubtype="0" fill="hold" grpId="1" nodeType="withEffect">
                                  <p:stCondLst>
                                    <p:cond delay="0"/>
                                  </p:stCondLst>
                                  <p:childTnLst>
                                    <p:anim from="(ppt_x)" to="(ppt_x+1)" calcmode="lin" valueType="num">
                                      <p:cBhvr>
                                        <p:cTn id="236" dur="1000">
                                          <p:stCondLst>
                                            <p:cond delay="0"/>
                                          </p:stCondLst>
                                        </p:cTn>
                                        <p:tgtEl>
                                          <p:spTgt spid="34"/>
                                        </p:tgtEl>
                                        <p:attrNameLst>
                                          <p:attrName>ppt_x</p:attrName>
                                        </p:attrNameLst>
                                      </p:cBhvr>
                                    </p:anim>
                                    <p:anim from="0" to="-1.0" calcmode="lin" valueType="num">
                                      <p:cBhvr>
                                        <p:cTn id="237" dur="200" accel="50000">
                                          <p:stCondLst>
                                            <p:cond delay="0"/>
                                          </p:stCondLst>
                                        </p:cTn>
                                        <p:tgtEl>
                                          <p:spTgt spid="34"/>
                                        </p:tgtEl>
                                        <p:attrNameLst>
                                          <p:attrName>xshear</p:attrName>
                                        </p:attrNameLst>
                                      </p:cBhvr>
                                    </p:anim>
                                    <p:set>
                                      <p:cBhvr>
                                        <p:cTn id="238" dur="800">
                                          <p:stCondLst>
                                            <p:cond delay="200"/>
                                          </p:stCondLst>
                                        </p:cTn>
                                        <p:tgtEl>
                                          <p:spTgt spid="34"/>
                                        </p:tgtEl>
                                        <p:attrNameLst>
                                          <p:attrName>xshear</p:attrName>
                                        </p:attrNameLst>
                                      </p:cBhvr>
                                      <p:to>
                                        <p:strVal val="-1.0"/>
                                      </p:to>
                                    </p:set>
                                    <p:set>
                                      <p:cBhvr>
                                        <p:cTn id="239" dur="1" fill="hold">
                                          <p:stCondLst>
                                            <p:cond delay="999"/>
                                          </p:stCondLst>
                                        </p:cTn>
                                        <p:tgtEl>
                                          <p:spTgt spid="34"/>
                                        </p:tgtEl>
                                        <p:attrNameLst>
                                          <p:attrName>style.visibility</p:attrName>
                                        </p:attrNameLst>
                                      </p:cBhvr>
                                      <p:to>
                                        <p:strVal val="hidden"/>
                                      </p:to>
                                    </p:set>
                                  </p:childTnLst>
                                </p:cTn>
                              </p:par>
                              <p:par>
                                <p:cTn id="240" presetID="41" presetClass="exit" presetSubtype="0" fill="hold" grpId="1" nodeType="withEffect">
                                  <p:stCondLst>
                                    <p:cond delay="0"/>
                                  </p:stCondLst>
                                  <p:iterate type="lt">
                                    <p:tmPct val="10000"/>
                                  </p:iterate>
                                  <p:childTnLst>
                                    <p:anim calcmode="lin" valueType="num">
                                      <p:cBhvr>
                                        <p:cTn id="241" dur="500"/>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242" dur="500"/>
                                        <p:tgtEl>
                                          <p:spTgt spid="49"/>
                                        </p:tgtEl>
                                        <p:attrNameLst>
                                          <p:attrName>ppt_y</p:attrName>
                                        </p:attrNameLst>
                                      </p:cBhvr>
                                      <p:tavLst>
                                        <p:tav tm="0">
                                          <p:val>
                                            <p:strVal val="ppt_y"/>
                                          </p:val>
                                        </p:tav>
                                        <p:tav tm="100000">
                                          <p:val>
                                            <p:strVal val="ppt_y"/>
                                          </p:val>
                                        </p:tav>
                                      </p:tavLst>
                                    </p:anim>
                                    <p:anim calcmode="lin" valueType="num">
                                      <p:cBhvr>
                                        <p:cTn id="243" dur="500"/>
                                        <p:tgtEl>
                                          <p:spTgt spid="49"/>
                                        </p:tgtEl>
                                        <p:attrNameLst>
                                          <p:attrName>ppt_h</p:attrName>
                                        </p:attrNameLst>
                                      </p:cBhvr>
                                      <p:tavLst>
                                        <p:tav tm="0">
                                          <p:val>
                                            <p:strVal val="ppt_h"/>
                                          </p:val>
                                        </p:tav>
                                        <p:tav tm="50000">
                                          <p:val>
                                            <p:strVal val="ppt_h+.01"/>
                                          </p:val>
                                        </p:tav>
                                        <p:tav tm="100000">
                                          <p:val>
                                            <p:strVal val="ppt_h/10"/>
                                          </p:val>
                                        </p:tav>
                                      </p:tavLst>
                                    </p:anim>
                                    <p:anim calcmode="lin" valueType="num">
                                      <p:cBhvr>
                                        <p:cTn id="244" dur="500"/>
                                        <p:tgtEl>
                                          <p:spTgt spid="49"/>
                                        </p:tgtEl>
                                        <p:attrNameLst>
                                          <p:attrName>ppt_w</p:attrName>
                                        </p:attrNameLst>
                                      </p:cBhvr>
                                      <p:tavLst>
                                        <p:tav tm="0">
                                          <p:val>
                                            <p:strVal val="ppt_w"/>
                                          </p:val>
                                        </p:tav>
                                        <p:tav tm="50000">
                                          <p:val>
                                            <p:strVal val="ppt_w+.01"/>
                                          </p:val>
                                        </p:tav>
                                        <p:tav tm="100000">
                                          <p:val>
                                            <p:strVal val="ppt_w/10"/>
                                          </p:val>
                                        </p:tav>
                                      </p:tavLst>
                                    </p:anim>
                                    <p:animEffect transition="out" filter="fade">
                                      <p:cBhvr>
                                        <p:cTn id="245" dur="500" tmFilter="0,0; .5, 0; 1, 1"/>
                                        <p:tgtEl>
                                          <p:spTgt spid="49"/>
                                        </p:tgtEl>
                                      </p:cBhvr>
                                    </p:animEffect>
                                    <p:set>
                                      <p:cBhvr>
                                        <p:cTn id="246"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1" grpId="0" animBg="1"/>
      <p:bldP spid="31" grpId="1" animBg="1"/>
      <p:bldP spid="32" grpId="0" animBg="1"/>
      <p:bldP spid="32" grpId="1" animBg="1"/>
      <p:bldP spid="35" grpId="0" animBg="1"/>
      <p:bldP spid="35"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P spid="60" grpId="0" animBg="1"/>
      <p:bldP spid="60" grpId="1" animBg="1"/>
      <p:bldP spid="65" grpId="0" animBg="1"/>
      <p:bldP spid="65" grpId="1" animBg="1"/>
      <p:bldP spid="67" grpId="0" animBg="1"/>
      <p:bldP spid="67" grpId="1" animBg="1"/>
      <p:bldP spid="68" grpId="0" animBg="1"/>
      <p:bldP spid="68" grpId="1" animBg="1"/>
      <p:bldP spid="70" grpId="0" animBg="1"/>
      <p:bldP spid="70" grpId="1" animBg="1"/>
      <p:bldP spid="72" grpId="0" animBg="1"/>
      <p:bldP spid="72" grpId="1" animBg="1"/>
      <p:bldP spid="30" grpId="0" animBg="1"/>
      <p:bldP spid="30" grpId="1" animBg="1"/>
      <p:bldP spid="33" grpId="0" animBg="1"/>
      <p:bldP spid="33" grpId="1" animBg="1"/>
      <p:bldP spid="34" grpId="0" animBg="1"/>
      <p:bldP spid="34" grpId="1" animBg="1"/>
      <p:bldP spid="49" grpId="0"/>
      <p:bldP spid="49"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25" name="TextBox 24"/>
          <p:cNvSpPr txBox="1"/>
          <p:nvPr/>
        </p:nvSpPr>
        <p:spPr>
          <a:xfrm>
            <a:off x="1752600" y="4126488"/>
            <a:ext cx="1524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Shamgar</a:t>
            </a:r>
            <a:r>
              <a:rPr lang="en-US" sz="1600" b="1" dirty="0" smtClean="0">
                <a:latin typeface="Arial" pitchFamily="34" charset="0"/>
                <a:cs typeface="Arial" pitchFamily="34" charset="0"/>
              </a:rPr>
              <a:t> - 10</a:t>
            </a:r>
          </a:p>
        </p:txBody>
      </p:sp>
      <p:sp>
        <p:nvSpPr>
          <p:cNvPr id="26" name="TextBox 25"/>
          <p:cNvSpPr txBox="1"/>
          <p:nvPr/>
        </p:nvSpPr>
        <p:spPr>
          <a:xfrm>
            <a:off x="228600" y="5224046"/>
            <a:ext cx="12954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Othniel</a:t>
            </a:r>
            <a:r>
              <a:rPr lang="en-US" sz="1600" b="1" dirty="0" smtClean="0">
                <a:latin typeface="Arial" pitchFamily="34" charset="0"/>
                <a:cs typeface="Arial" pitchFamily="34" charset="0"/>
              </a:rPr>
              <a:t> - 40</a:t>
            </a:r>
          </a:p>
        </p:txBody>
      </p:sp>
      <p:sp>
        <p:nvSpPr>
          <p:cNvPr id="27" name="TextBox 26"/>
          <p:cNvSpPr txBox="1"/>
          <p:nvPr/>
        </p:nvSpPr>
        <p:spPr>
          <a:xfrm>
            <a:off x="914400" y="4679357"/>
            <a:ext cx="12192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Ehud - 80</a:t>
            </a:r>
          </a:p>
        </p:txBody>
      </p:sp>
      <p:sp>
        <p:nvSpPr>
          <p:cNvPr id="28" name="TextBox 27"/>
          <p:cNvSpPr txBox="1"/>
          <p:nvPr/>
        </p:nvSpPr>
        <p:spPr>
          <a:xfrm>
            <a:off x="2819400" y="3628172"/>
            <a:ext cx="14478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Deborah - 40</a:t>
            </a:r>
          </a:p>
        </p:txBody>
      </p:sp>
      <p:sp>
        <p:nvSpPr>
          <p:cNvPr id="29" name="TextBox 28"/>
          <p:cNvSpPr txBox="1"/>
          <p:nvPr/>
        </p:nvSpPr>
        <p:spPr>
          <a:xfrm>
            <a:off x="3592286" y="3102021"/>
            <a:ext cx="1436914"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Gideon - 40</a:t>
            </a:r>
          </a:p>
        </p:txBody>
      </p:sp>
      <p:sp>
        <p:nvSpPr>
          <p:cNvPr id="31" name="TextBox 30"/>
          <p:cNvSpPr txBox="1"/>
          <p:nvPr/>
        </p:nvSpPr>
        <p:spPr>
          <a:xfrm>
            <a:off x="4114800" y="5221336"/>
            <a:ext cx="9906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Jair</a:t>
            </a:r>
            <a:r>
              <a:rPr lang="en-US" sz="1600" b="1" dirty="0" smtClean="0">
                <a:latin typeface="Arial" pitchFamily="34" charset="0"/>
                <a:cs typeface="Arial" pitchFamily="34" charset="0"/>
              </a:rPr>
              <a:t> -22</a:t>
            </a:r>
          </a:p>
        </p:txBody>
      </p:sp>
      <p:sp>
        <p:nvSpPr>
          <p:cNvPr id="32" name="TextBox 31"/>
          <p:cNvSpPr txBox="1"/>
          <p:nvPr/>
        </p:nvSpPr>
        <p:spPr>
          <a:xfrm>
            <a:off x="5181600" y="4690646"/>
            <a:ext cx="12954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Jepthah</a:t>
            </a:r>
            <a:r>
              <a:rPr lang="en-US" sz="1600" b="1" dirty="0" smtClean="0">
                <a:latin typeface="Arial" pitchFamily="34" charset="0"/>
                <a:cs typeface="Arial" pitchFamily="34" charset="0"/>
              </a:rPr>
              <a:t> - 6</a:t>
            </a:r>
          </a:p>
        </p:txBody>
      </p:sp>
      <p:sp>
        <p:nvSpPr>
          <p:cNvPr id="35" name="TextBox 34"/>
          <p:cNvSpPr txBox="1"/>
          <p:nvPr/>
        </p:nvSpPr>
        <p:spPr>
          <a:xfrm>
            <a:off x="7043058" y="4189904"/>
            <a:ext cx="1143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Abdon</a:t>
            </a:r>
            <a:r>
              <a:rPr lang="en-US" sz="1600" b="1" dirty="0" smtClean="0">
                <a:latin typeface="Arial" pitchFamily="34" charset="0"/>
                <a:cs typeface="Arial" pitchFamily="34" charset="0"/>
              </a:rPr>
              <a:t> - 8</a:t>
            </a:r>
          </a:p>
        </p:txBody>
      </p:sp>
      <p:sp>
        <p:nvSpPr>
          <p:cNvPr id="36" name="TextBox 35"/>
          <p:cNvSpPr txBox="1"/>
          <p:nvPr/>
        </p:nvSpPr>
        <p:spPr>
          <a:xfrm>
            <a:off x="7467600" y="3678274"/>
            <a:ext cx="14478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Samson -  20</a:t>
            </a:r>
          </a:p>
        </p:txBody>
      </p:sp>
      <p:sp>
        <p:nvSpPr>
          <p:cNvPr id="44" name="Isosceles Triangle 43"/>
          <p:cNvSpPr/>
          <p:nvPr/>
        </p:nvSpPr>
        <p:spPr>
          <a:xfrm flipV="1">
            <a:off x="381000" y="1403160"/>
            <a:ext cx="762001" cy="3810000"/>
          </a:xfrm>
          <a:prstGeom prst="triangle">
            <a:avLst>
              <a:gd name="adj" fmla="val 52089"/>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flipV="1">
            <a:off x="1371601" y="1403160"/>
            <a:ext cx="1828800" cy="32766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p:cNvSpPr/>
          <p:nvPr/>
        </p:nvSpPr>
        <p:spPr>
          <a:xfrm flipV="1">
            <a:off x="2667001" y="1403157"/>
            <a:ext cx="381000" cy="2743203"/>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p:cNvSpPr/>
          <p:nvPr/>
        </p:nvSpPr>
        <p:spPr>
          <a:xfrm flipV="1">
            <a:off x="3113314" y="1403160"/>
            <a:ext cx="1066800" cy="2209800"/>
          </a:xfrm>
          <a:prstGeom prst="triangle">
            <a:avLst>
              <a:gd name="adj" fmla="val 25397"/>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flipV="1">
            <a:off x="4179425" y="1403160"/>
            <a:ext cx="1295400" cy="16764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a:off x="5791201" y="1413769"/>
            <a:ext cx="1066800" cy="3265991"/>
          </a:xfrm>
          <a:custGeom>
            <a:avLst/>
            <a:gdLst>
              <a:gd name="connsiteX0" fmla="*/ 682906 w 902825"/>
              <a:gd name="connsiteY0" fmla="*/ 0 h 3981692"/>
              <a:gd name="connsiteX1" fmla="*/ 902825 w 902825"/>
              <a:gd name="connsiteY1" fmla="*/ 0 h 3981692"/>
              <a:gd name="connsiteX2" fmla="*/ 0 w 902825"/>
              <a:gd name="connsiteY2" fmla="*/ 3981692 h 3981692"/>
              <a:gd name="connsiteX3" fmla="*/ 682906 w 902825"/>
              <a:gd name="connsiteY3" fmla="*/ 0 h 3981692"/>
            </a:gdLst>
            <a:ahLst/>
            <a:cxnLst>
              <a:cxn ang="0">
                <a:pos x="connsiteX0" y="connsiteY0"/>
              </a:cxn>
              <a:cxn ang="0">
                <a:pos x="connsiteX1" y="connsiteY1"/>
              </a:cxn>
              <a:cxn ang="0">
                <a:pos x="connsiteX2" y="connsiteY2"/>
              </a:cxn>
              <a:cxn ang="0">
                <a:pos x="connsiteX3" y="connsiteY3"/>
              </a:cxn>
            </a:cxnLst>
            <a:rect l="l" t="t" r="r" b="b"/>
            <a:pathLst>
              <a:path w="902825" h="3981692">
                <a:moveTo>
                  <a:pt x="682906" y="0"/>
                </a:moveTo>
                <a:lnTo>
                  <a:pt x="902825" y="0"/>
                </a:lnTo>
                <a:lnTo>
                  <a:pt x="0" y="3981692"/>
                </a:lnTo>
                <a:lnTo>
                  <a:pt x="682906" y="0"/>
                </a:lnTo>
                <a:close/>
              </a:path>
            </a:pathLst>
          </a:custGeom>
          <a:solidFill>
            <a:srgbClr val="FFFFFF">
              <a:alpha val="6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64"/>
          <p:cNvSpPr/>
          <p:nvPr/>
        </p:nvSpPr>
        <p:spPr>
          <a:xfrm>
            <a:off x="6435525" y="1413768"/>
            <a:ext cx="613458" cy="2808791"/>
          </a:xfrm>
          <a:custGeom>
            <a:avLst/>
            <a:gdLst>
              <a:gd name="connsiteX0" fmla="*/ 428263 w 613458"/>
              <a:gd name="connsiteY0" fmla="*/ 0 h 2291788"/>
              <a:gd name="connsiteX1" fmla="*/ 613458 w 613458"/>
              <a:gd name="connsiteY1" fmla="*/ 0 h 2291788"/>
              <a:gd name="connsiteX2" fmla="*/ 0 w 613458"/>
              <a:gd name="connsiteY2" fmla="*/ 2291788 h 2291788"/>
              <a:gd name="connsiteX3" fmla="*/ 428263 w 613458"/>
              <a:gd name="connsiteY3" fmla="*/ 0 h 2291788"/>
            </a:gdLst>
            <a:ahLst/>
            <a:cxnLst>
              <a:cxn ang="0">
                <a:pos x="connsiteX0" y="connsiteY0"/>
              </a:cxn>
              <a:cxn ang="0">
                <a:pos x="connsiteX1" y="connsiteY1"/>
              </a:cxn>
              <a:cxn ang="0">
                <a:pos x="connsiteX2" y="connsiteY2"/>
              </a:cxn>
              <a:cxn ang="0">
                <a:pos x="connsiteX3" y="connsiteY3"/>
              </a:cxn>
            </a:cxnLst>
            <a:rect l="l" t="t" r="r" b="b"/>
            <a:pathLst>
              <a:path w="613458" h="2291788">
                <a:moveTo>
                  <a:pt x="428263" y="0"/>
                </a:moveTo>
                <a:lnTo>
                  <a:pt x="613458" y="0"/>
                </a:lnTo>
                <a:lnTo>
                  <a:pt x="0" y="2291788"/>
                </a:lnTo>
                <a:lnTo>
                  <a:pt x="428263"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66"/>
          <p:cNvSpPr/>
          <p:nvPr/>
        </p:nvSpPr>
        <p:spPr>
          <a:xfrm>
            <a:off x="4907666" y="1402193"/>
            <a:ext cx="937549" cy="1208591"/>
          </a:xfrm>
          <a:custGeom>
            <a:avLst/>
            <a:gdLst>
              <a:gd name="connsiteX0" fmla="*/ 358815 w 937549"/>
              <a:gd name="connsiteY0" fmla="*/ 0 h 1145894"/>
              <a:gd name="connsiteX1" fmla="*/ 937549 w 937549"/>
              <a:gd name="connsiteY1" fmla="*/ 0 h 1145894"/>
              <a:gd name="connsiteX2" fmla="*/ 0 w 937549"/>
              <a:gd name="connsiteY2" fmla="*/ 1145894 h 1145894"/>
              <a:gd name="connsiteX3" fmla="*/ 358815 w 937549"/>
              <a:gd name="connsiteY3" fmla="*/ 0 h 1145894"/>
            </a:gdLst>
            <a:ahLst/>
            <a:cxnLst>
              <a:cxn ang="0">
                <a:pos x="connsiteX0" y="connsiteY0"/>
              </a:cxn>
              <a:cxn ang="0">
                <a:pos x="connsiteX1" y="connsiteY1"/>
              </a:cxn>
              <a:cxn ang="0">
                <a:pos x="connsiteX2" y="connsiteY2"/>
              </a:cxn>
              <a:cxn ang="0">
                <a:pos x="connsiteX3" y="connsiteY3"/>
              </a:cxn>
            </a:cxnLst>
            <a:rect l="l" t="t" r="r" b="b"/>
            <a:pathLst>
              <a:path w="937549" h="1145894">
                <a:moveTo>
                  <a:pt x="358815" y="0"/>
                </a:moveTo>
                <a:lnTo>
                  <a:pt x="937549" y="0"/>
                </a:lnTo>
                <a:lnTo>
                  <a:pt x="0" y="1145894"/>
                </a:lnTo>
                <a:lnTo>
                  <a:pt x="358815"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a:off x="4896091" y="1413768"/>
            <a:ext cx="1516284" cy="3799392"/>
          </a:xfrm>
          <a:custGeom>
            <a:avLst/>
            <a:gdLst>
              <a:gd name="connsiteX0" fmla="*/ 1030147 w 1516284"/>
              <a:gd name="connsiteY0" fmla="*/ 0 h 3345084"/>
              <a:gd name="connsiteX1" fmla="*/ 1516284 w 1516284"/>
              <a:gd name="connsiteY1" fmla="*/ 0 h 3345084"/>
              <a:gd name="connsiteX2" fmla="*/ 0 w 1516284"/>
              <a:gd name="connsiteY2" fmla="*/ 3345084 h 3345084"/>
              <a:gd name="connsiteX3" fmla="*/ 1030147 w 1516284"/>
              <a:gd name="connsiteY3" fmla="*/ 0 h 3345084"/>
            </a:gdLst>
            <a:ahLst/>
            <a:cxnLst>
              <a:cxn ang="0">
                <a:pos x="connsiteX0" y="connsiteY0"/>
              </a:cxn>
              <a:cxn ang="0">
                <a:pos x="connsiteX1" y="connsiteY1"/>
              </a:cxn>
              <a:cxn ang="0">
                <a:pos x="connsiteX2" y="connsiteY2"/>
              </a:cxn>
              <a:cxn ang="0">
                <a:pos x="connsiteX3" y="connsiteY3"/>
              </a:cxn>
            </a:cxnLst>
            <a:rect l="l" t="t" r="r" b="b"/>
            <a:pathLst>
              <a:path w="1516284" h="3345084">
                <a:moveTo>
                  <a:pt x="1030147" y="0"/>
                </a:moveTo>
                <a:lnTo>
                  <a:pt x="1516284" y="0"/>
                </a:lnTo>
                <a:lnTo>
                  <a:pt x="0" y="3345084"/>
                </a:lnTo>
                <a:lnTo>
                  <a:pt x="1030147"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a:off x="6944811" y="1413769"/>
            <a:ext cx="317339" cy="1665791"/>
          </a:xfrm>
          <a:custGeom>
            <a:avLst/>
            <a:gdLst>
              <a:gd name="connsiteX0" fmla="*/ 127322 w 405114"/>
              <a:gd name="connsiteY0" fmla="*/ 0 h 2199190"/>
              <a:gd name="connsiteX1" fmla="*/ 405114 w 405114"/>
              <a:gd name="connsiteY1" fmla="*/ 0 h 2199190"/>
              <a:gd name="connsiteX2" fmla="*/ 0 w 405114"/>
              <a:gd name="connsiteY2" fmla="*/ 2199190 h 2199190"/>
              <a:gd name="connsiteX3" fmla="*/ 127322 w 405114"/>
              <a:gd name="connsiteY3" fmla="*/ 0 h 2199190"/>
            </a:gdLst>
            <a:ahLst/>
            <a:cxnLst>
              <a:cxn ang="0">
                <a:pos x="connsiteX0" y="connsiteY0"/>
              </a:cxn>
              <a:cxn ang="0">
                <a:pos x="connsiteX1" y="connsiteY1"/>
              </a:cxn>
              <a:cxn ang="0">
                <a:pos x="connsiteX2" y="connsiteY2"/>
              </a:cxn>
              <a:cxn ang="0">
                <a:pos x="connsiteX3" y="connsiteY3"/>
              </a:cxn>
            </a:cxnLst>
            <a:rect l="l" t="t" r="r" b="b"/>
            <a:pathLst>
              <a:path w="405114" h="2199190">
                <a:moveTo>
                  <a:pt x="127322" y="0"/>
                </a:moveTo>
                <a:lnTo>
                  <a:pt x="405114" y="0"/>
                </a:lnTo>
                <a:lnTo>
                  <a:pt x="0" y="2199190"/>
                </a:lnTo>
                <a:lnTo>
                  <a:pt x="127322"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71"/>
          <p:cNvSpPr/>
          <p:nvPr/>
        </p:nvSpPr>
        <p:spPr>
          <a:xfrm>
            <a:off x="7260770" y="1403160"/>
            <a:ext cx="206830" cy="2743200"/>
          </a:xfrm>
          <a:custGeom>
            <a:avLst/>
            <a:gdLst>
              <a:gd name="connsiteX0" fmla="*/ 0 w 185058"/>
              <a:gd name="connsiteY0" fmla="*/ 10886 h 2743200"/>
              <a:gd name="connsiteX1" fmla="*/ 185058 w 185058"/>
              <a:gd name="connsiteY1" fmla="*/ 0 h 2743200"/>
              <a:gd name="connsiteX2" fmla="*/ 141515 w 185058"/>
              <a:gd name="connsiteY2" fmla="*/ 2743200 h 2743200"/>
              <a:gd name="connsiteX3" fmla="*/ 0 w 185058"/>
              <a:gd name="connsiteY3" fmla="*/ 10886 h 2743200"/>
            </a:gdLst>
            <a:ahLst/>
            <a:cxnLst>
              <a:cxn ang="0">
                <a:pos x="connsiteX0" y="connsiteY0"/>
              </a:cxn>
              <a:cxn ang="0">
                <a:pos x="connsiteX1" y="connsiteY1"/>
              </a:cxn>
              <a:cxn ang="0">
                <a:pos x="connsiteX2" y="connsiteY2"/>
              </a:cxn>
              <a:cxn ang="0">
                <a:pos x="connsiteX3" y="connsiteY3"/>
              </a:cxn>
            </a:cxnLst>
            <a:rect l="l" t="t" r="r" b="b"/>
            <a:pathLst>
              <a:path w="185058" h="2743200">
                <a:moveTo>
                  <a:pt x="0" y="10886"/>
                </a:moveTo>
                <a:lnTo>
                  <a:pt x="185058" y="0"/>
                </a:lnTo>
                <a:lnTo>
                  <a:pt x="141515" y="2743200"/>
                </a:lnTo>
                <a:lnTo>
                  <a:pt x="0" y="10886"/>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a:off x="7010400" y="1403159"/>
            <a:ext cx="1230086" cy="2275115"/>
          </a:xfrm>
          <a:custGeom>
            <a:avLst/>
            <a:gdLst>
              <a:gd name="connsiteX0" fmla="*/ 0 w 1132115"/>
              <a:gd name="connsiteY0" fmla="*/ 0 h 2166257"/>
              <a:gd name="connsiteX1" fmla="*/ 435429 w 1132115"/>
              <a:gd name="connsiteY1" fmla="*/ 10886 h 2166257"/>
              <a:gd name="connsiteX2" fmla="*/ 1132115 w 1132115"/>
              <a:gd name="connsiteY2" fmla="*/ 2166257 h 2166257"/>
              <a:gd name="connsiteX3" fmla="*/ 0 w 1132115"/>
              <a:gd name="connsiteY3" fmla="*/ 0 h 2166257"/>
            </a:gdLst>
            <a:ahLst/>
            <a:cxnLst>
              <a:cxn ang="0">
                <a:pos x="connsiteX0" y="connsiteY0"/>
              </a:cxn>
              <a:cxn ang="0">
                <a:pos x="connsiteX1" y="connsiteY1"/>
              </a:cxn>
              <a:cxn ang="0">
                <a:pos x="connsiteX2" y="connsiteY2"/>
              </a:cxn>
              <a:cxn ang="0">
                <a:pos x="connsiteX3" y="connsiteY3"/>
              </a:cxn>
            </a:cxnLst>
            <a:rect l="l" t="t" r="r" b="b"/>
            <a:pathLst>
              <a:path w="1132115" h="2166257">
                <a:moveTo>
                  <a:pt x="0" y="0"/>
                </a:moveTo>
                <a:lnTo>
                  <a:pt x="435429" y="10886"/>
                </a:lnTo>
                <a:lnTo>
                  <a:pt x="1132115" y="2166257"/>
                </a:lnTo>
                <a:lnTo>
                  <a:pt x="0" y="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8"/>
          <p:cNvGrpSpPr/>
          <p:nvPr/>
        </p:nvGrpSpPr>
        <p:grpSpPr>
          <a:xfrm>
            <a:off x="228600" y="869358"/>
            <a:ext cx="7772400" cy="544688"/>
            <a:chOff x="228600" y="1752600"/>
            <a:chExt cx="7772400" cy="544688"/>
          </a:xfrm>
        </p:grpSpPr>
        <p:grpSp>
          <p:nvGrpSpPr>
            <p:cNvPr id="3" name="Group 23"/>
            <p:cNvGrpSpPr/>
            <p:nvPr/>
          </p:nvGrpSpPr>
          <p:grpSpPr>
            <a:xfrm>
              <a:off x="228600" y="1752600"/>
              <a:ext cx="7772400" cy="533400"/>
              <a:chOff x="0" y="990600"/>
              <a:chExt cx="7772400" cy="533400"/>
            </a:xfrm>
          </p:grpSpPr>
          <p:grpSp>
            <p:nvGrpSpPr>
              <p:cNvPr id="4" name="Group 17"/>
              <p:cNvGrpSpPr/>
              <p:nvPr/>
            </p:nvGrpSpPr>
            <p:grpSpPr>
              <a:xfrm>
                <a:off x="0" y="990600"/>
                <a:ext cx="7772400" cy="533400"/>
                <a:chOff x="0" y="990600"/>
                <a:chExt cx="7772400" cy="457994"/>
              </a:xfrm>
            </p:grpSpPr>
            <p:sp>
              <p:nvSpPr>
                <p:cNvPr id="11" name="Rectangle 10"/>
                <p:cNvSpPr/>
                <p:nvPr/>
              </p:nvSpPr>
              <p:spPr>
                <a:xfrm>
                  <a:off x="0" y="990600"/>
                  <a:ext cx="7772400" cy="4572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5400000">
                  <a:off x="2513806" y="1219200"/>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82238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22939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7097095"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73377" y="1078089"/>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1350</a:t>
                </a:r>
              </a:p>
            </p:txBody>
          </p:sp>
          <p:sp>
            <p:nvSpPr>
              <p:cNvPr id="21" name="TextBox 20"/>
              <p:cNvSpPr txBox="1"/>
              <p:nvPr/>
            </p:nvSpPr>
            <p:spPr>
              <a:xfrm>
                <a:off x="2365023"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1250</a:t>
                </a:r>
              </a:p>
            </p:txBody>
          </p:sp>
          <p:sp>
            <p:nvSpPr>
              <p:cNvPr id="22" name="TextBox 21"/>
              <p:cNvSpPr txBox="1"/>
              <p:nvPr/>
            </p:nvSpPr>
            <p:spPr>
              <a:xfrm>
                <a:off x="4670778"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1150</a:t>
                </a:r>
              </a:p>
            </p:txBody>
          </p:sp>
          <p:sp>
            <p:nvSpPr>
              <p:cNvPr id="23" name="TextBox 22"/>
              <p:cNvSpPr txBox="1"/>
              <p:nvPr/>
            </p:nvSpPr>
            <p:spPr>
              <a:xfrm>
                <a:off x="6953955"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1050</a:t>
                </a:r>
              </a:p>
            </p:txBody>
          </p:sp>
        </p:grpSp>
        <p:cxnSp>
          <p:nvCxnSpPr>
            <p:cNvPr id="41" name="Straight Connector 40"/>
            <p:cNvCxnSpPr/>
            <p:nvPr/>
          </p:nvCxnSpPr>
          <p:spPr>
            <a:xfrm rot="16200000" flipH="1">
              <a:off x="1563356" y="2030256"/>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flipH="1">
              <a:off x="3847768"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6180513"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4474030" y="2614136"/>
            <a:ext cx="1066799"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Tola</a:t>
            </a:r>
            <a:r>
              <a:rPr lang="en-US" sz="1600" b="1" dirty="0" smtClean="0">
                <a:latin typeface="Arial" pitchFamily="34" charset="0"/>
                <a:cs typeface="Arial" pitchFamily="34" charset="0"/>
              </a:rPr>
              <a:t> - 23</a:t>
            </a:r>
          </a:p>
        </p:txBody>
      </p:sp>
      <p:sp>
        <p:nvSpPr>
          <p:cNvPr id="33" name="TextBox 32"/>
          <p:cNvSpPr txBox="1"/>
          <p:nvPr/>
        </p:nvSpPr>
        <p:spPr>
          <a:xfrm>
            <a:off x="5900058" y="4198721"/>
            <a:ext cx="10668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Ibzan</a:t>
            </a:r>
            <a:r>
              <a:rPr lang="en-US" sz="1600" b="1" dirty="0" smtClean="0">
                <a:latin typeface="Arial" pitchFamily="34" charset="0"/>
                <a:cs typeface="Arial" pitchFamily="34" charset="0"/>
              </a:rPr>
              <a:t> - 7</a:t>
            </a:r>
          </a:p>
        </p:txBody>
      </p:sp>
      <p:sp>
        <p:nvSpPr>
          <p:cNvPr id="34" name="TextBox 33"/>
          <p:cNvSpPr txBox="1"/>
          <p:nvPr/>
        </p:nvSpPr>
        <p:spPr>
          <a:xfrm>
            <a:off x="6259284" y="3090446"/>
            <a:ext cx="1143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Elon</a:t>
            </a:r>
            <a:r>
              <a:rPr lang="en-US" sz="1600" b="1" dirty="0" smtClean="0">
                <a:latin typeface="Arial" pitchFamily="34" charset="0"/>
                <a:cs typeface="Arial" pitchFamily="34" charset="0"/>
              </a:rPr>
              <a:t> - 10</a:t>
            </a:r>
          </a:p>
        </p:txBody>
      </p:sp>
      <p:sp>
        <p:nvSpPr>
          <p:cNvPr id="49" name="TextBox 48"/>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Israel’s 12</a:t>
            </a:r>
            <a:r>
              <a:rPr lang="en-US" sz="2800" baseline="30000" dirty="0" smtClean="0">
                <a:latin typeface="Magneto" pitchFamily="82" charset="0"/>
              </a:rPr>
              <a:t>th</a:t>
            </a:r>
            <a:r>
              <a:rPr lang="en-US" sz="2800" dirty="0" smtClean="0">
                <a:latin typeface="Magneto" pitchFamily="82" charset="0"/>
              </a:rPr>
              <a:t> Judge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49"/>
                                        </p:tgtEl>
                                        <p:attrNameLst>
                                          <p:attrName>style.visibility</p:attrName>
                                        </p:attrNameLst>
                                      </p:cBhvr>
                                      <p:to>
                                        <p:strVal val="visible"/>
                                      </p:to>
                                    </p:set>
                                    <p:anim calcmode="lin" valueType="num">
                                      <p:cBhvr>
                                        <p:cTn id="13" dur="50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49"/>
                                        </p:tgtEl>
                                        <p:attrNameLst>
                                          <p:attrName>ppt_y</p:attrName>
                                        </p:attrNameLst>
                                      </p:cBhvr>
                                      <p:tavLst>
                                        <p:tav tm="0">
                                          <p:val>
                                            <p:strVal val="#ppt_y"/>
                                          </p:val>
                                        </p:tav>
                                        <p:tav tm="100000">
                                          <p:val>
                                            <p:strVal val="#ppt_y"/>
                                          </p:val>
                                        </p:tav>
                                      </p:tavLst>
                                    </p:anim>
                                    <p:anim calcmode="lin" valueType="num">
                                      <p:cBhvr>
                                        <p:cTn id="15" dur="50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49"/>
                                        </p:tgtEl>
                                      </p:cBhvr>
                                    </p:animEffect>
                                  </p:childTnLst>
                                </p:cTn>
                              </p:par>
                              <p:par>
                                <p:cTn id="18" presetID="34" presetClass="entr" presetSubtype="0"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from="(-#ppt_w/2)" to="(#ppt_x)" calcmode="lin" valueType="num">
                                      <p:cBhvr>
                                        <p:cTn id="20" dur="600" fill="hold">
                                          <p:stCondLst>
                                            <p:cond delay="0"/>
                                          </p:stCondLst>
                                        </p:cTn>
                                        <p:tgtEl>
                                          <p:spTgt spid="26"/>
                                        </p:tgtEl>
                                        <p:attrNameLst>
                                          <p:attrName>ppt_x</p:attrName>
                                        </p:attrNameLst>
                                      </p:cBhvr>
                                    </p:anim>
                                    <p:anim from="0" to="-1.0" calcmode="lin" valueType="num">
                                      <p:cBhvr>
                                        <p:cTn id="21" dur="200" decel="50000" autoRev="1" fill="hold">
                                          <p:stCondLst>
                                            <p:cond delay="600"/>
                                          </p:stCondLst>
                                        </p:cTn>
                                        <p:tgtEl>
                                          <p:spTgt spid="26"/>
                                        </p:tgtEl>
                                        <p:attrNameLst>
                                          <p:attrName>xshear</p:attrName>
                                        </p:attrNameLst>
                                      </p:cBhvr>
                                    </p:anim>
                                    <p:animScale>
                                      <p:cBhvr>
                                        <p:cTn id="22" dur="200" decel="100000" autoRev="1" fill="hold">
                                          <p:stCondLst>
                                            <p:cond delay="600"/>
                                          </p:stCondLst>
                                        </p:cTn>
                                        <p:tgtEl>
                                          <p:spTgt spid="26"/>
                                        </p:tgtEl>
                                      </p:cBhvr>
                                      <p:from x="100000" y="100000"/>
                                      <p:to x="80000" y="100000"/>
                                    </p:animScale>
                                    <p:anim by="(#ppt_h/3+#ppt_w*0.1)" calcmode="lin" valueType="num">
                                      <p:cBhvr additive="sum">
                                        <p:cTn id="23" dur="200" decel="100000" autoRev="1" fill="hold">
                                          <p:stCondLst>
                                            <p:cond delay="600"/>
                                          </p:stCondLst>
                                        </p:cTn>
                                        <p:tgtEl>
                                          <p:spTgt spid="26"/>
                                        </p:tgtEl>
                                        <p:attrNameLst>
                                          <p:attrName>ppt_x</p:attrName>
                                        </p:attrNameLst>
                                      </p:cBhvr>
                                    </p:anim>
                                  </p:childTnLst>
                                </p:cTn>
                              </p:par>
                              <p:par>
                                <p:cTn id="24" presetID="22" presetClass="entr" presetSubtype="4"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down)">
                                      <p:cBhvr>
                                        <p:cTn id="26" dur="500"/>
                                        <p:tgtEl>
                                          <p:spTgt spid="44"/>
                                        </p:tgtEl>
                                      </p:cBhvr>
                                    </p:animEffect>
                                  </p:childTnLst>
                                </p:cTn>
                              </p:par>
                              <p:par>
                                <p:cTn id="27" presetID="34"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from="(-#ppt_w/2)" to="(#ppt_x)" calcmode="lin" valueType="num">
                                      <p:cBhvr>
                                        <p:cTn id="29" dur="600" fill="hold">
                                          <p:stCondLst>
                                            <p:cond delay="0"/>
                                          </p:stCondLst>
                                        </p:cTn>
                                        <p:tgtEl>
                                          <p:spTgt spid="27"/>
                                        </p:tgtEl>
                                        <p:attrNameLst>
                                          <p:attrName>ppt_x</p:attrName>
                                        </p:attrNameLst>
                                      </p:cBhvr>
                                    </p:anim>
                                    <p:anim from="0" to="-1.0" calcmode="lin" valueType="num">
                                      <p:cBhvr>
                                        <p:cTn id="30" dur="200" decel="50000" autoRev="1" fill="hold">
                                          <p:stCondLst>
                                            <p:cond delay="600"/>
                                          </p:stCondLst>
                                        </p:cTn>
                                        <p:tgtEl>
                                          <p:spTgt spid="27"/>
                                        </p:tgtEl>
                                        <p:attrNameLst>
                                          <p:attrName>xshear</p:attrName>
                                        </p:attrNameLst>
                                      </p:cBhvr>
                                    </p:anim>
                                    <p:animScale>
                                      <p:cBhvr>
                                        <p:cTn id="31" dur="200" decel="100000" autoRev="1" fill="hold">
                                          <p:stCondLst>
                                            <p:cond delay="600"/>
                                          </p:stCondLst>
                                        </p:cTn>
                                        <p:tgtEl>
                                          <p:spTgt spid="27"/>
                                        </p:tgtEl>
                                      </p:cBhvr>
                                      <p:from x="100000" y="100000"/>
                                      <p:to x="80000" y="100000"/>
                                    </p:animScale>
                                    <p:anim by="(#ppt_h/3+#ppt_w*0.1)" calcmode="lin" valueType="num">
                                      <p:cBhvr additive="sum">
                                        <p:cTn id="32" dur="200" decel="100000" autoRev="1" fill="hold">
                                          <p:stCondLst>
                                            <p:cond delay="600"/>
                                          </p:stCondLst>
                                        </p:cTn>
                                        <p:tgtEl>
                                          <p:spTgt spid="27"/>
                                        </p:tgtEl>
                                        <p:attrNameLst>
                                          <p:attrName>ppt_x</p:attrName>
                                        </p:attrNameLst>
                                      </p:cBhvr>
                                    </p:anim>
                                  </p:childTnLst>
                                </p:cTn>
                              </p:par>
                              <p:par>
                                <p:cTn id="33" presetID="22" presetClass="entr" presetSubtype="4"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wipe(down)">
                                      <p:cBhvr>
                                        <p:cTn id="35" dur="500"/>
                                        <p:tgtEl>
                                          <p:spTgt spid="45"/>
                                        </p:tgtEl>
                                      </p:cBhvr>
                                    </p:animEffect>
                                  </p:childTnLst>
                                </p:cTn>
                              </p:par>
                              <p:par>
                                <p:cTn id="36" presetID="34" presetClass="entr" presetSubtype="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from="(-#ppt_w/2)" to="(#ppt_x)" calcmode="lin" valueType="num">
                                      <p:cBhvr>
                                        <p:cTn id="38" dur="600" fill="hold">
                                          <p:stCondLst>
                                            <p:cond delay="0"/>
                                          </p:stCondLst>
                                        </p:cTn>
                                        <p:tgtEl>
                                          <p:spTgt spid="25"/>
                                        </p:tgtEl>
                                        <p:attrNameLst>
                                          <p:attrName>ppt_x</p:attrName>
                                        </p:attrNameLst>
                                      </p:cBhvr>
                                    </p:anim>
                                    <p:anim from="0" to="-1.0" calcmode="lin" valueType="num">
                                      <p:cBhvr>
                                        <p:cTn id="39" dur="200" decel="50000" autoRev="1" fill="hold">
                                          <p:stCondLst>
                                            <p:cond delay="600"/>
                                          </p:stCondLst>
                                        </p:cTn>
                                        <p:tgtEl>
                                          <p:spTgt spid="25"/>
                                        </p:tgtEl>
                                        <p:attrNameLst>
                                          <p:attrName>xshear</p:attrName>
                                        </p:attrNameLst>
                                      </p:cBhvr>
                                    </p:anim>
                                    <p:animScale>
                                      <p:cBhvr>
                                        <p:cTn id="40" dur="200" decel="100000" autoRev="1" fill="hold">
                                          <p:stCondLst>
                                            <p:cond delay="600"/>
                                          </p:stCondLst>
                                        </p:cTn>
                                        <p:tgtEl>
                                          <p:spTgt spid="25"/>
                                        </p:tgtEl>
                                      </p:cBhvr>
                                      <p:from x="100000" y="100000"/>
                                      <p:to x="80000" y="100000"/>
                                    </p:animScale>
                                    <p:anim by="(#ppt_h/3+#ppt_w*0.1)" calcmode="lin" valueType="num">
                                      <p:cBhvr additive="sum">
                                        <p:cTn id="41" dur="200" decel="100000" autoRev="1" fill="hold">
                                          <p:stCondLst>
                                            <p:cond delay="600"/>
                                          </p:stCondLst>
                                        </p:cTn>
                                        <p:tgtEl>
                                          <p:spTgt spid="25"/>
                                        </p:tgtEl>
                                        <p:attrNameLst>
                                          <p:attrName>ppt_x</p:attrName>
                                        </p:attrNameLst>
                                      </p:cBhvr>
                                    </p:anim>
                                  </p:childTnLst>
                                </p:cTn>
                              </p:par>
                              <p:par>
                                <p:cTn id="42" presetID="22" presetClass="entr" presetSubtype="4" fill="hold" grpId="0" nodeType="with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wipe(down)">
                                      <p:cBhvr>
                                        <p:cTn id="44" dur="500"/>
                                        <p:tgtEl>
                                          <p:spTgt spid="46"/>
                                        </p:tgtEl>
                                      </p:cBhvr>
                                    </p:animEffect>
                                  </p:childTnLst>
                                </p:cTn>
                              </p:par>
                              <p:par>
                                <p:cTn id="45" presetID="34" presetClass="entr" presetSubtype="0"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from="(-#ppt_w/2)" to="(#ppt_x)" calcmode="lin" valueType="num">
                                      <p:cBhvr>
                                        <p:cTn id="47" dur="600" fill="hold">
                                          <p:stCondLst>
                                            <p:cond delay="0"/>
                                          </p:stCondLst>
                                        </p:cTn>
                                        <p:tgtEl>
                                          <p:spTgt spid="28"/>
                                        </p:tgtEl>
                                        <p:attrNameLst>
                                          <p:attrName>ppt_x</p:attrName>
                                        </p:attrNameLst>
                                      </p:cBhvr>
                                    </p:anim>
                                    <p:anim from="0" to="-1.0" calcmode="lin" valueType="num">
                                      <p:cBhvr>
                                        <p:cTn id="48" dur="200" decel="50000" autoRev="1" fill="hold">
                                          <p:stCondLst>
                                            <p:cond delay="600"/>
                                          </p:stCondLst>
                                        </p:cTn>
                                        <p:tgtEl>
                                          <p:spTgt spid="28"/>
                                        </p:tgtEl>
                                        <p:attrNameLst>
                                          <p:attrName>xshear</p:attrName>
                                        </p:attrNameLst>
                                      </p:cBhvr>
                                    </p:anim>
                                    <p:animScale>
                                      <p:cBhvr>
                                        <p:cTn id="49" dur="200" decel="100000" autoRev="1" fill="hold">
                                          <p:stCondLst>
                                            <p:cond delay="600"/>
                                          </p:stCondLst>
                                        </p:cTn>
                                        <p:tgtEl>
                                          <p:spTgt spid="28"/>
                                        </p:tgtEl>
                                      </p:cBhvr>
                                      <p:from x="100000" y="100000"/>
                                      <p:to x="80000" y="100000"/>
                                    </p:animScale>
                                    <p:anim by="(#ppt_h/3+#ppt_w*0.1)" calcmode="lin" valueType="num">
                                      <p:cBhvr additive="sum">
                                        <p:cTn id="50" dur="200" decel="100000" autoRev="1" fill="hold">
                                          <p:stCondLst>
                                            <p:cond delay="600"/>
                                          </p:stCondLst>
                                        </p:cTn>
                                        <p:tgtEl>
                                          <p:spTgt spid="28"/>
                                        </p:tgtEl>
                                        <p:attrNameLst>
                                          <p:attrName>ppt_x</p:attrName>
                                        </p:attrNameLst>
                                      </p:cBhvr>
                                    </p:anim>
                                  </p:childTnLst>
                                </p:cTn>
                              </p:par>
                              <p:par>
                                <p:cTn id="51" presetID="22" presetClass="entr" presetSubtype="4"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down)">
                                      <p:cBhvr>
                                        <p:cTn id="53" dur="500"/>
                                        <p:tgtEl>
                                          <p:spTgt spid="47"/>
                                        </p:tgtEl>
                                      </p:cBhvr>
                                    </p:animEffect>
                                  </p:childTnLst>
                                </p:cTn>
                              </p:par>
                              <p:par>
                                <p:cTn id="54" presetID="34" presetClass="entr" presetSubtype="0" fill="hold" grpId="0" nodeType="withEffect">
                                  <p:stCondLst>
                                    <p:cond delay="0"/>
                                  </p:stCondLst>
                                  <p:childTnLst>
                                    <p:set>
                                      <p:cBhvr>
                                        <p:cTn id="55" dur="1" fill="hold">
                                          <p:stCondLst>
                                            <p:cond delay="0"/>
                                          </p:stCondLst>
                                        </p:cTn>
                                        <p:tgtEl>
                                          <p:spTgt spid="29"/>
                                        </p:tgtEl>
                                        <p:attrNameLst>
                                          <p:attrName>style.visibility</p:attrName>
                                        </p:attrNameLst>
                                      </p:cBhvr>
                                      <p:to>
                                        <p:strVal val="visible"/>
                                      </p:to>
                                    </p:set>
                                    <p:anim from="(-#ppt_w/2)" to="(#ppt_x)" calcmode="lin" valueType="num">
                                      <p:cBhvr>
                                        <p:cTn id="56" dur="600" fill="hold">
                                          <p:stCondLst>
                                            <p:cond delay="0"/>
                                          </p:stCondLst>
                                        </p:cTn>
                                        <p:tgtEl>
                                          <p:spTgt spid="29"/>
                                        </p:tgtEl>
                                        <p:attrNameLst>
                                          <p:attrName>ppt_x</p:attrName>
                                        </p:attrNameLst>
                                      </p:cBhvr>
                                    </p:anim>
                                    <p:anim from="0" to="-1.0" calcmode="lin" valueType="num">
                                      <p:cBhvr>
                                        <p:cTn id="57" dur="200" decel="50000" autoRev="1" fill="hold">
                                          <p:stCondLst>
                                            <p:cond delay="600"/>
                                          </p:stCondLst>
                                        </p:cTn>
                                        <p:tgtEl>
                                          <p:spTgt spid="29"/>
                                        </p:tgtEl>
                                        <p:attrNameLst>
                                          <p:attrName>xshear</p:attrName>
                                        </p:attrNameLst>
                                      </p:cBhvr>
                                    </p:anim>
                                    <p:animScale>
                                      <p:cBhvr>
                                        <p:cTn id="58" dur="200" decel="100000" autoRev="1" fill="hold">
                                          <p:stCondLst>
                                            <p:cond delay="600"/>
                                          </p:stCondLst>
                                        </p:cTn>
                                        <p:tgtEl>
                                          <p:spTgt spid="29"/>
                                        </p:tgtEl>
                                      </p:cBhvr>
                                      <p:from x="100000" y="100000"/>
                                      <p:to x="80000" y="100000"/>
                                    </p:animScale>
                                    <p:anim by="(#ppt_h/3+#ppt_w*0.1)" calcmode="lin" valueType="num">
                                      <p:cBhvr additive="sum">
                                        <p:cTn id="59" dur="200" decel="100000" autoRev="1" fill="hold">
                                          <p:stCondLst>
                                            <p:cond delay="600"/>
                                          </p:stCondLst>
                                        </p:cTn>
                                        <p:tgtEl>
                                          <p:spTgt spid="29"/>
                                        </p:tgtEl>
                                        <p:attrNameLst>
                                          <p:attrName>ppt_x</p:attrName>
                                        </p:attrNameLst>
                                      </p:cBhvr>
                                    </p:anim>
                                  </p:childTnLst>
                                </p:cTn>
                              </p:par>
                              <p:par>
                                <p:cTn id="60" presetID="22" presetClass="entr" presetSubtype="4" fill="hold" grpId="0" nodeType="withEffect">
                                  <p:stCondLst>
                                    <p:cond delay="0"/>
                                  </p:stCondLst>
                                  <p:childTnLst>
                                    <p:set>
                                      <p:cBhvr>
                                        <p:cTn id="61" dur="1" fill="hold">
                                          <p:stCondLst>
                                            <p:cond delay="0"/>
                                          </p:stCondLst>
                                        </p:cTn>
                                        <p:tgtEl>
                                          <p:spTgt spid="48"/>
                                        </p:tgtEl>
                                        <p:attrNameLst>
                                          <p:attrName>style.visibility</p:attrName>
                                        </p:attrNameLst>
                                      </p:cBhvr>
                                      <p:to>
                                        <p:strVal val="visible"/>
                                      </p:to>
                                    </p:set>
                                    <p:animEffect transition="in" filter="wipe(down)">
                                      <p:cBhvr>
                                        <p:cTn id="62" dur="500"/>
                                        <p:tgtEl>
                                          <p:spTgt spid="48"/>
                                        </p:tgtEl>
                                      </p:cBhvr>
                                    </p:animEffect>
                                  </p:childTnLst>
                                </p:cTn>
                              </p:par>
                              <p:par>
                                <p:cTn id="63" presetID="34" presetClass="entr" presetSubtype="0" fill="hold" grpId="0" nodeType="withEffect">
                                  <p:stCondLst>
                                    <p:cond delay="0"/>
                                  </p:stCondLst>
                                  <p:childTnLst>
                                    <p:set>
                                      <p:cBhvr>
                                        <p:cTn id="64" dur="1" fill="hold">
                                          <p:stCondLst>
                                            <p:cond delay="0"/>
                                          </p:stCondLst>
                                        </p:cTn>
                                        <p:tgtEl>
                                          <p:spTgt spid="30"/>
                                        </p:tgtEl>
                                        <p:attrNameLst>
                                          <p:attrName>style.visibility</p:attrName>
                                        </p:attrNameLst>
                                      </p:cBhvr>
                                      <p:to>
                                        <p:strVal val="visible"/>
                                      </p:to>
                                    </p:set>
                                    <p:anim from="(-#ppt_w/2)" to="(#ppt_x)" calcmode="lin" valueType="num">
                                      <p:cBhvr>
                                        <p:cTn id="65" dur="600" fill="hold">
                                          <p:stCondLst>
                                            <p:cond delay="0"/>
                                          </p:stCondLst>
                                        </p:cTn>
                                        <p:tgtEl>
                                          <p:spTgt spid="30"/>
                                        </p:tgtEl>
                                        <p:attrNameLst>
                                          <p:attrName>ppt_x</p:attrName>
                                        </p:attrNameLst>
                                      </p:cBhvr>
                                    </p:anim>
                                    <p:anim from="0" to="-1.0" calcmode="lin" valueType="num">
                                      <p:cBhvr>
                                        <p:cTn id="66" dur="200" decel="50000" autoRev="1" fill="hold">
                                          <p:stCondLst>
                                            <p:cond delay="600"/>
                                          </p:stCondLst>
                                        </p:cTn>
                                        <p:tgtEl>
                                          <p:spTgt spid="30"/>
                                        </p:tgtEl>
                                        <p:attrNameLst>
                                          <p:attrName>xshear</p:attrName>
                                        </p:attrNameLst>
                                      </p:cBhvr>
                                    </p:anim>
                                    <p:animScale>
                                      <p:cBhvr>
                                        <p:cTn id="67" dur="200" decel="100000" autoRev="1" fill="hold">
                                          <p:stCondLst>
                                            <p:cond delay="600"/>
                                          </p:stCondLst>
                                        </p:cTn>
                                        <p:tgtEl>
                                          <p:spTgt spid="30"/>
                                        </p:tgtEl>
                                      </p:cBhvr>
                                      <p:from x="100000" y="100000"/>
                                      <p:to x="80000" y="100000"/>
                                    </p:animScale>
                                    <p:anim by="(#ppt_h/3+#ppt_w*0.1)" calcmode="lin" valueType="num">
                                      <p:cBhvr additive="sum">
                                        <p:cTn id="68" dur="200" decel="100000" autoRev="1" fill="hold">
                                          <p:stCondLst>
                                            <p:cond delay="600"/>
                                          </p:stCondLst>
                                        </p:cTn>
                                        <p:tgtEl>
                                          <p:spTgt spid="30"/>
                                        </p:tgtEl>
                                        <p:attrNameLst>
                                          <p:attrName>ppt_x</p:attrName>
                                        </p:attrNameLst>
                                      </p:cBhvr>
                                    </p:anim>
                                  </p:childTnLst>
                                </p:cTn>
                              </p:par>
                              <p:par>
                                <p:cTn id="69" presetID="22" presetClass="entr" presetSubtype="4" fill="hold" grpId="0" nodeType="withEffect">
                                  <p:stCondLst>
                                    <p:cond delay="0"/>
                                  </p:stCondLst>
                                  <p:childTnLst>
                                    <p:set>
                                      <p:cBhvr>
                                        <p:cTn id="70" dur="1" fill="hold">
                                          <p:stCondLst>
                                            <p:cond delay="0"/>
                                          </p:stCondLst>
                                        </p:cTn>
                                        <p:tgtEl>
                                          <p:spTgt spid="67"/>
                                        </p:tgtEl>
                                        <p:attrNameLst>
                                          <p:attrName>style.visibility</p:attrName>
                                        </p:attrNameLst>
                                      </p:cBhvr>
                                      <p:to>
                                        <p:strVal val="visible"/>
                                      </p:to>
                                    </p:set>
                                    <p:animEffect transition="in" filter="wipe(down)">
                                      <p:cBhvr>
                                        <p:cTn id="71" dur="500"/>
                                        <p:tgtEl>
                                          <p:spTgt spid="67"/>
                                        </p:tgtEl>
                                      </p:cBhvr>
                                    </p:animEffect>
                                  </p:childTnLst>
                                </p:cTn>
                              </p:par>
                              <p:par>
                                <p:cTn id="72" presetID="34" presetClass="entr" presetSubtype="0" fill="hold" grpId="0" nodeType="withEffect">
                                  <p:stCondLst>
                                    <p:cond delay="0"/>
                                  </p:stCondLst>
                                  <p:childTnLst>
                                    <p:set>
                                      <p:cBhvr>
                                        <p:cTn id="73" dur="1" fill="hold">
                                          <p:stCondLst>
                                            <p:cond delay="0"/>
                                          </p:stCondLst>
                                        </p:cTn>
                                        <p:tgtEl>
                                          <p:spTgt spid="31"/>
                                        </p:tgtEl>
                                        <p:attrNameLst>
                                          <p:attrName>style.visibility</p:attrName>
                                        </p:attrNameLst>
                                      </p:cBhvr>
                                      <p:to>
                                        <p:strVal val="visible"/>
                                      </p:to>
                                    </p:set>
                                    <p:anim from="(-#ppt_w/2)" to="(#ppt_x)" calcmode="lin" valueType="num">
                                      <p:cBhvr>
                                        <p:cTn id="74" dur="600" fill="hold">
                                          <p:stCondLst>
                                            <p:cond delay="0"/>
                                          </p:stCondLst>
                                        </p:cTn>
                                        <p:tgtEl>
                                          <p:spTgt spid="31"/>
                                        </p:tgtEl>
                                        <p:attrNameLst>
                                          <p:attrName>ppt_x</p:attrName>
                                        </p:attrNameLst>
                                      </p:cBhvr>
                                    </p:anim>
                                    <p:anim from="0" to="-1.0" calcmode="lin" valueType="num">
                                      <p:cBhvr>
                                        <p:cTn id="75" dur="200" decel="50000" autoRev="1" fill="hold">
                                          <p:stCondLst>
                                            <p:cond delay="600"/>
                                          </p:stCondLst>
                                        </p:cTn>
                                        <p:tgtEl>
                                          <p:spTgt spid="31"/>
                                        </p:tgtEl>
                                        <p:attrNameLst>
                                          <p:attrName>xshear</p:attrName>
                                        </p:attrNameLst>
                                      </p:cBhvr>
                                    </p:anim>
                                    <p:animScale>
                                      <p:cBhvr>
                                        <p:cTn id="76" dur="200" decel="100000" autoRev="1" fill="hold">
                                          <p:stCondLst>
                                            <p:cond delay="600"/>
                                          </p:stCondLst>
                                        </p:cTn>
                                        <p:tgtEl>
                                          <p:spTgt spid="31"/>
                                        </p:tgtEl>
                                      </p:cBhvr>
                                      <p:from x="100000" y="100000"/>
                                      <p:to x="80000" y="100000"/>
                                    </p:animScale>
                                    <p:anim by="(#ppt_h/3+#ppt_w*0.1)" calcmode="lin" valueType="num">
                                      <p:cBhvr additive="sum">
                                        <p:cTn id="77" dur="200" decel="100000" autoRev="1" fill="hold">
                                          <p:stCondLst>
                                            <p:cond delay="600"/>
                                          </p:stCondLst>
                                        </p:cTn>
                                        <p:tgtEl>
                                          <p:spTgt spid="31"/>
                                        </p:tgtEl>
                                        <p:attrNameLst>
                                          <p:attrName>ppt_x</p:attrName>
                                        </p:attrNameLst>
                                      </p:cBhvr>
                                    </p:anim>
                                  </p:childTnLst>
                                </p:cTn>
                              </p:par>
                              <p:par>
                                <p:cTn id="78" presetID="22" presetClass="entr" presetSubtype="4" fill="hold" grpId="0" nodeType="withEffect">
                                  <p:stCondLst>
                                    <p:cond delay="0"/>
                                  </p:stCondLst>
                                  <p:childTnLst>
                                    <p:set>
                                      <p:cBhvr>
                                        <p:cTn id="79" dur="1" fill="hold">
                                          <p:stCondLst>
                                            <p:cond delay="0"/>
                                          </p:stCondLst>
                                        </p:cTn>
                                        <p:tgtEl>
                                          <p:spTgt spid="68"/>
                                        </p:tgtEl>
                                        <p:attrNameLst>
                                          <p:attrName>style.visibility</p:attrName>
                                        </p:attrNameLst>
                                      </p:cBhvr>
                                      <p:to>
                                        <p:strVal val="visible"/>
                                      </p:to>
                                    </p:set>
                                    <p:animEffect transition="in" filter="wipe(down)">
                                      <p:cBhvr>
                                        <p:cTn id="80" dur="500"/>
                                        <p:tgtEl>
                                          <p:spTgt spid="68"/>
                                        </p:tgtEl>
                                      </p:cBhvr>
                                    </p:animEffect>
                                  </p:childTnLst>
                                </p:cTn>
                              </p:par>
                              <p:par>
                                <p:cTn id="81" presetID="34" presetClass="entr" presetSubtype="0" fill="hold" grpId="0" nodeType="withEffect">
                                  <p:stCondLst>
                                    <p:cond delay="0"/>
                                  </p:stCondLst>
                                  <p:childTnLst>
                                    <p:set>
                                      <p:cBhvr>
                                        <p:cTn id="82" dur="1" fill="hold">
                                          <p:stCondLst>
                                            <p:cond delay="0"/>
                                          </p:stCondLst>
                                        </p:cTn>
                                        <p:tgtEl>
                                          <p:spTgt spid="32"/>
                                        </p:tgtEl>
                                        <p:attrNameLst>
                                          <p:attrName>style.visibility</p:attrName>
                                        </p:attrNameLst>
                                      </p:cBhvr>
                                      <p:to>
                                        <p:strVal val="visible"/>
                                      </p:to>
                                    </p:set>
                                    <p:anim from="(-#ppt_w/2)" to="(#ppt_x)" calcmode="lin" valueType="num">
                                      <p:cBhvr>
                                        <p:cTn id="83" dur="600" fill="hold">
                                          <p:stCondLst>
                                            <p:cond delay="0"/>
                                          </p:stCondLst>
                                        </p:cTn>
                                        <p:tgtEl>
                                          <p:spTgt spid="32"/>
                                        </p:tgtEl>
                                        <p:attrNameLst>
                                          <p:attrName>ppt_x</p:attrName>
                                        </p:attrNameLst>
                                      </p:cBhvr>
                                    </p:anim>
                                    <p:anim from="0" to="-1.0" calcmode="lin" valueType="num">
                                      <p:cBhvr>
                                        <p:cTn id="84" dur="200" decel="50000" autoRev="1" fill="hold">
                                          <p:stCondLst>
                                            <p:cond delay="600"/>
                                          </p:stCondLst>
                                        </p:cTn>
                                        <p:tgtEl>
                                          <p:spTgt spid="32"/>
                                        </p:tgtEl>
                                        <p:attrNameLst>
                                          <p:attrName>xshear</p:attrName>
                                        </p:attrNameLst>
                                      </p:cBhvr>
                                    </p:anim>
                                    <p:animScale>
                                      <p:cBhvr>
                                        <p:cTn id="85" dur="200" decel="100000" autoRev="1" fill="hold">
                                          <p:stCondLst>
                                            <p:cond delay="600"/>
                                          </p:stCondLst>
                                        </p:cTn>
                                        <p:tgtEl>
                                          <p:spTgt spid="32"/>
                                        </p:tgtEl>
                                      </p:cBhvr>
                                      <p:from x="100000" y="100000"/>
                                      <p:to x="80000" y="100000"/>
                                    </p:animScale>
                                    <p:anim by="(#ppt_h/3+#ppt_w*0.1)" calcmode="lin" valueType="num">
                                      <p:cBhvr additive="sum">
                                        <p:cTn id="86" dur="200" decel="100000" autoRev="1" fill="hold">
                                          <p:stCondLst>
                                            <p:cond delay="600"/>
                                          </p:stCondLst>
                                        </p:cTn>
                                        <p:tgtEl>
                                          <p:spTgt spid="32"/>
                                        </p:tgtEl>
                                        <p:attrNameLst>
                                          <p:attrName>ppt_x</p:attrName>
                                        </p:attrNameLst>
                                      </p:cBhvr>
                                    </p:anim>
                                  </p:childTnLst>
                                </p:cTn>
                              </p:par>
                              <p:par>
                                <p:cTn id="87" presetID="22" presetClass="entr" presetSubtype="4" fill="hold" grpId="0" nodeType="withEffect">
                                  <p:stCondLst>
                                    <p:cond delay="0"/>
                                  </p:stCondLst>
                                  <p:childTnLst>
                                    <p:set>
                                      <p:cBhvr>
                                        <p:cTn id="88" dur="1" fill="hold">
                                          <p:stCondLst>
                                            <p:cond delay="0"/>
                                          </p:stCondLst>
                                        </p:cTn>
                                        <p:tgtEl>
                                          <p:spTgt spid="60"/>
                                        </p:tgtEl>
                                        <p:attrNameLst>
                                          <p:attrName>style.visibility</p:attrName>
                                        </p:attrNameLst>
                                      </p:cBhvr>
                                      <p:to>
                                        <p:strVal val="visible"/>
                                      </p:to>
                                    </p:set>
                                    <p:animEffect transition="in" filter="wipe(down)">
                                      <p:cBhvr>
                                        <p:cTn id="89" dur="500"/>
                                        <p:tgtEl>
                                          <p:spTgt spid="60"/>
                                        </p:tgtEl>
                                      </p:cBhvr>
                                    </p:animEffect>
                                  </p:childTnLst>
                                </p:cTn>
                              </p:par>
                              <p:par>
                                <p:cTn id="90" presetID="34" presetClass="entr" presetSubtype="0" fill="hold" grpId="0" nodeType="withEffect">
                                  <p:stCondLst>
                                    <p:cond delay="0"/>
                                  </p:stCondLst>
                                  <p:childTnLst>
                                    <p:set>
                                      <p:cBhvr>
                                        <p:cTn id="91" dur="1" fill="hold">
                                          <p:stCondLst>
                                            <p:cond delay="0"/>
                                          </p:stCondLst>
                                        </p:cTn>
                                        <p:tgtEl>
                                          <p:spTgt spid="33"/>
                                        </p:tgtEl>
                                        <p:attrNameLst>
                                          <p:attrName>style.visibility</p:attrName>
                                        </p:attrNameLst>
                                      </p:cBhvr>
                                      <p:to>
                                        <p:strVal val="visible"/>
                                      </p:to>
                                    </p:set>
                                    <p:anim from="(-#ppt_w/2)" to="(#ppt_x)" calcmode="lin" valueType="num">
                                      <p:cBhvr>
                                        <p:cTn id="92" dur="600" fill="hold">
                                          <p:stCondLst>
                                            <p:cond delay="0"/>
                                          </p:stCondLst>
                                        </p:cTn>
                                        <p:tgtEl>
                                          <p:spTgt spid="33"/>
                                        </p:tgtEl>
                                        <p:attrNameLst>
                                          <p:attrName>ppt_x</p:attrName>
                                        </p:attrNameLst>
                                      </p:cBhvr>
                                    </p:anim>
                                    <p:anim from="0" to="-1.0" calcmode="lin" valueType="num">
                                      <p:cBhvr>
                                        <p:cTn id="93" dur="200" decel="50000" autoRev="1" fill="hold">
                                          <p:stCondLst>
                                            <p:cond delay="600"/>
                                          </p:stCondLst>
                                        </p:cTn>
                                        <p:tgtEl>
                                          <p:spTgt spid="33"/>
                                        </p:tgtEl>
                                        <p:attrNameLst>
                                          <p:attrName>xshear</p:attrName>
                                        </p:attrNameLst>
                                      </p:cBhvr>
                                    </p:anim>
                                    <p:animScale>
                                      <p:cBhvr>
                                        <p:cTn id="94" dur="200" decel="100000" autoRev="1" fill="hold">
                                          <p:stCondLst>
                                            <p:cond delay="600"/>
                                          </p:stCondLst>
                                        </p:cTn>
                                        <p:tgtEl>
                                          <p:spTgt spid="33"/>
                                        </p:tgtEl>
                                      </p:cBhvr>
                                      <p:from x="100000" y="100000"/>
                                      <p:to x="80000" y="100000"/>
                                    </p:animScale>
                                    <p:anim by="(#ppt_h/3+#ppt_w*0.1)" calcmode="lin" valueType="num">
                                      <p:cBhvr additive="sum">
                                        <p:cTn id="95" dur="200" decel="100000" autoRev="1" fill="hold">
                                          <p:stCondLst>
                                            <p:cond delay="600"/>
                                          </p:stCondLst>
                                        </p:cTn>
                                        <p:tgtEl>
                                          <p:spTgt spid="33"/>
                                        </p:tgtEl>
                                        <p:attrNameLst>
                                          <p:attrName>ppt_x</p:attrName>
                                        </p:attrNameLst>
                                      </p:cBhvr>
                                    </p:anim>
                                  </p:childTnLst>
                                </p:cTn>
                              </p:par>
                              <p:par>
                                <p:cTn id="96" presetID="22" presetClass="entr" presetSubtype="4" fill="hold" grpId="0" nodeType="withEffect">
                                  <p:stCondLst>
                                    <p:cond delay="0"/>
                                  </p:stCondLst>
                                  <p:childTnLst>
                                    <p:set>
                                      <p:cBhvr>
                                        <p:cTn id="97" dur="1" fill="hold">
                                          <p:stCondLst>
                                            <p:cond delay="0"/>
                                          </p:stCondLst>
                                        </p:cTn>
                                        <p:tgtEl>
                                          <p:spTgt spid="65"/>
                                        </p:tgtEl>
                                        <p:attrNameLst>
                                          <p:attrName>style.visibility</p:attrName>
                                        </p:attrNameLst>
                                      </p:cBhvr>
                                      <p:to>
                                        <p:strVal val="visible"/>
                                      </p:to>
                                    </p:set>
                                    <p:animEffect transition="in" filter="wipe(down)">
                                      <p:cBhvr>
                                        <p:cTn id="98" dur="500"/>
                                        <p:tgtEl>
                                          <p:spTgt spid="65"/>
                                        </p:tgtEl>
                                      </p:cBhvr>
                                    </p:animEffect>
                                  </p:childTnLst>
                                </p:cTn>
                              </p:par>
                              <p:par>
                                <p:cTn id="99" presetID="34" presetClass="entr" presetSubtype="0" fill="hold" grpId="0" nodeType="withEffect">
                                  <p:stCondLst>
                                    <p:cond delay="0"/>
                                  </p:stCondLst>
                                  <p:childTnLst>
                                    <p:set>
                                      <p:cBhvr>
                                        <p:cTn id="100" dur="1" fill="hold">
                                          <p:stCondLst>
                                            <p:cond delay="0"/>
                                          </p:stCondLst>
                                        </p:cTn>
                                        <p:tgtEl>
                                          <p:spTgt spid="34"/>
                                        </p:tgtEl>
                                        <p:attrNameLst>
                                          <p:attrName>style.visibility</p:attrName>
                                        </p:attrNameLst>
                                      </p:cBhvr>
                                      <p:to>
                                        <p:strVal val="visible"/>
                                      </p:to>
                                    </p:set>
                                    <p:anim from="(-#ppt_w/2)" to="(#ppt_x)" calcmode="lin" valueType="num">
                                      <p:cBhvr>
                                        <p:cTn id="101" dur="600" fill="hold">
                                          <p:stCondLst>
                                            <p:cond delay="0"/>
                                          </p:stCondLst>
                                        </p:cTn>
                                        <p:tgtEl>
                                          <p:spTgt spid="34"/>
                                        </p:tgtEl>
                                        <p:attrNameLst>
                                          <p:attrName>ppt_x</p:attrName>
                                        </p:attrNameLst>
                                      </p:cBhvr>
                                    </p:anim>
                                    <p:anim from="0" to="-1.0" calcmode="lin" valueType="num">
                                      <p:cBhvr>
                                        <p:cTn id="102" dur="200" decel="50000" autoRev="1" fill="hold">
                                          <p:stCondLst>
                                            <p:cond delay="600"/>
                                          </p:stCondLst>
                                        </p:cTn>
                                        <p:tgtEl>
                                          <p:spTgt spid="34"/>
                                        </p:tgtEl>
                                        <p:attrNameLst>
                                          <p:attrName>xshear</p:attrName>
                                        </p:attrNameLst>
                                      </p:cBhvr>
                                    </p:anim>
                                    <p:animScale>
                                      <p:cBhvr>
                                        <p:cTn id="103" dur="200" decel="100000" autoRev="1" fill="hold">
                                          <p:stCondLst>
                                            <p:cond delay="600"/>
                                          </p:stCondLst>
                                        </p:cTn>
                                        <p:tgtEl>
                                          <p:spTgt spid="34"/>
                                        </p:tgtEl>
                                      </p:cBhvr>
                                      <p:from x="100000" y="100000"/>
                                      <p:to x="80000" y="100000"/>
                                    </p:animScale>
                                    <p:anim by="(#ppt_h/3+#ppt_w*0.1)" calcmode="lin" valueType="num">
                                      <p:cBhvr additive="sum">
                                        <p:cTn id="104" dur="200" decel="100000" autoRev="1" fill="hold">
                                          <p:stCondLst>
                                            <p:cond delay="600"/>
                                          </p:stCondLst>
                                        </p:cTn>
                                        <p:tgtEl>
                                          <p:spTgt spid="34"/>
                                        </p:tgtEl>
                                        <p:attrNameLst>
                                          <p:attrName>ppt_x</p:attrName>
                                        </p:attrNameLst>
                                      </p:cBhvr>
                                    </p:anim>
                                  </p:childTnLst>
                                </p:cTn>
                              </p:par>
                              <p:par>
                                <p:cTn id="105" presetID="22" presetClass="entr" presetSubtype="4" fill="hold" grpId="0" nodeType="withEffect">
                                  <p:stCondLst>
                                    <p:cond delay="0"/>
                                  </p:stCondLst>
                                  <p:childTnLst>
                                    <p:set>
                                      <p:cBhvr>
                                        <p:cTn id="106" dur="1" fill="hold">
                                          <p:stCondLst>
                                            <p:cond delay="0"/>
                                          </p:stCondLst>
                                        </p:cTn>
                                        <p:tgtEl>
                                          <p:spTgt spid="70"/>
                                        </p:tgtEl>
                                        <p:attrNameLst>
                                          <p:attrName>style.visibility</p:attrName>
                                        </p:attrNameLst>
                                      </p:cBhvr>
                                      <p:to>
                                        <p:strVal val="visible"/>
                                      </p:to>
                                    </p:set>
                                    <p:animEffect transition="in" filter="wipe(down)">
                                      <p:cBhvr>
                                        <p:cTn id="107" dur="500"/>
                                        <p:tgtEl>
                                          <p:spTgt spid="70"/>
                                        </p:tgtEl>
                                      </p:cBhvr>
                                    </p:animEffect>
                                  </p:childTnLst>
                                </p:cTn>
                              </p:par>
                              <p:par>
                                <p:cTn id="108" presetID="34" presetClass="entr" presetSubtype="0" fill="hold" grpId="0" nodeType="withEffect">
                                  <p:stCondLst>
                                    <p:cond delay="0"/>
                                  </p:stCondLst>
                                  <p:childTnLst>
                                    <p:set>
                                      <p:cBhvr>
                                        <p:cTn id="109" dur="1" fill="hold">
                                          <p:stCondLst>
                                            <p:cond delay="0"/>
                                          </p:stCondLst>
                                        </p:cTn>
                                        <p:tgtEl>
                                          <p:spTgt spid="35"/>
                                        </p:tgtEl>
                                        <p:attrNameLst>
                                          <p:attrName>style.visibility</p:attrName>
                                        </p:attrNameLst>
                                      </p:cBhvr>
                                      <p:to>
                                        <p:strVal val="visible"/>
                                      </p:to>
                                    </p:set>
                                    <p:anim from="(-#ppt_w/2)" to="(#ppt_x)" calcmode="lin" valueType="num">
                                      <p:cBhvr>
                                        <p:cTn id="110" dur="600" fill="hold">
                                          <p:stCondLst>
                                            <p:cond delay="0"/>
                                          </p:stCondLst>
                                        </p:cTn>
                                        <p:tgtEl>
                                          <p:spTgt spid="35"/>
                                        </p:tgtEl>
                                        <p:attrNameLst>
                                          <p:attrName>ppt_x</p:attrName>
                                        </p:attrNameLst>
                                      </p:cBhvr>
                                    </p:anim>
                                    <p:anim from="0" to="-1.0" calcmode="lin" valueType="num">
                                      <p:cBhvr>
                                        <p:cTn id="111" dur="200" decel="50000" autoRev="1" fill="hold">
                                          <p:stCondLst>
                                            <p:cond delay="600"/>
                                          </p:stCondLst>
                                        </p:cTn>
                                        <p:tgtEl>
                                          <p:spTgt spid="35"/>
                                        </p:tgtEl>
                                        <p:attrNameLst>
                                          <p:attrName>xshear</p:attrName>
                                        </p:attrNameLst>
                                      </p:cBhvr>
                                    </p:anim>
                                    <p:animScale>
                                      <p:cBhvr>
                                        <p:cTn id="112" dur="200" decel="100000" autoRev="1" fill="hold">
                                          <p:stCondLst>
                                            <p:cond delay="600"/>
                                          </p:stCondLst>
                                        </p:cTn>
                                        <p:tgtEl>
                                          <p:spTgt spid="35"/>
                                        </p:tgtEl>
                                      </p:cBhvr>
                                      <p:from x="100000" y="100000"/>
                                      <p:to x="80000" y="100000"/>
                                    </p:animScale>
                                    <p:anim by="(#ppt_h/3+#ppt_w*0.1)" calcmode="lin" valueType="num">
                                      <p:cBhvr additive="sum">
                                        <p:cTn id="113" dur="200" decel="100000" autoRev="1" fill="hold">
                                          <p:stCondLst>
                                            <p:cond delay="600"/>
                                          </p:stCondLst>
                                        </p:cTn>
                                        <p:tgtEl>
                                          <p:spTgt spid="35"/>
                                        </p:tgtEl>
                                        <p:attrNameLst>
                                          <p:attrName>ppt_x</p:attrName>
                                        </p:attrNameLst>
                                      </p:cBhvr>
                                    </p:anim>
                                  </p:childTnLst>
                                </p:cTn>
                              </p:par>
                              <p:par>
                                <p:cTn id="114" presetID="22" presetClass="entr" presetSubtype="4" fill="hold" grpId="0" nodeType="withEffect">
                                  <p:stCondLst>
                                    <p:cond delay="0"/>
                                  </p:stCondLst>
                                  <p:childTnLst>
                                    <p:set>
                                      <p:cBhvr>
                                        <p:cTn id="115" dur="1" fill="hold">
                                          <p:stCondLst>
                                            <p:cond delay="0"/>
                                          </p:stCondLst>
                                        </p:cTn>
                                        <p:tgtEl>
                                          <p:spTgt spid="72"/>
                                        </p:tgtEl>
                                        <p:attrNameLst>
                                          <p:attrName>style.visibility</p:attrName>
                                        </p:attrNameLst>
                                      </p:cBhvr>
                                      <p:to>
                                        <p:strVal val="visible"/>
                                      </p:to>
                                    </p:set>
                                    <p:animEffect transition="in" filter="wipe(down)">
                                      <p:cBhvr>
                                        <p:cTn id="116" dur="500"/>
                                        <p:tgtEl>
                                          <p:spTgt spid="72"/>
                                        </p:tgtEl>
                                      </p:cBhvr>
                                    </p:animEffect>
                                  </p:childTnLst>
                                </p:cTn>
                              </p:par>
                            </p:childTnLst>
                          </p:cTn>
                        </p:par>
                        <p:par>
                          <p:cTn id="117" fill="hold">
                            <p:stCondLst>
                              <p:cond delay="1300"/>
                            </p:stCondLst>
                            <p:childTnLst>
                              <p:par>
                                <p:cTn id="118" presetID="34" presetClass="entr" presetSubtype="0" fill="hold" grpId="0" nodeType="afterEffect">
                                  <p:stCondLst>
                                    <p:cond delay="0"/>
                                  </p:stCondLst>
                                  <p:childTnLst>
                                    <p:set>
                                      <p:cBhvr>
                                        <p:cTn id="119" dur="1" fill="hold">
                                          <p:stCondLst>
                                            <p:cond delay="0"/>
                                          </p:stCondLst>
                                        </p:cTn>
                                        <p:tgtEl>
                                          <p:spTgt spid="36"/>
                                        </p:tgtEl>
                                        <p:attrNameLst>
                                          <p:attrName>style.visibility</p:attrName>
                                        </p:attrNameLst>
                                      </p:cBhvr>
                                      <p:to>
                                        <p:strVal val="visible"/>
                                      </p:to>
                                    </p:set>
                                    <p:anim from="(-#ppt_w/2)" to="(#ppt_x)" calcmode="lin" valueType="num">
                                      <p:cBhvr>
                                        <p:cTn id="120" dur="600" fill="hold">
                                          <p:stCondLst>
                                            <p:cond delay="0"/>
                                          </p:stCondLst>
                                        </p:cTn>
                                        <p:tgtEl>
                                          <p:spTgt spid="36"/>
                                        </p:tgtEl>
                                        <p:attrNameLst>
                                          <p:attrName>ppt_x</p:attrName>
                                        </p:attrNameLst>
                                      </p:cBhvr>
                                    </p:anim>
                                    <p:anim from="0" to="-1.0" calcmode="lin" valueType="num">
                                      <p:cBhvr>
                                        <p:cTn id="121" dur="200" decel="50000" autoRev="1" fill="hold">
                                          <p:stCondLst>
                                            <p:cond delay="600"/>
                                          </p:stCondLst>
                                        </p:cTn>
                                        <p:tgtEl>
                                          <p:spTgt spid="36"/>
                                        </p:tgtEl>
                                        <p:attrNameLst>
                                          <p:attrName>xshear</p:attrName>
                                        </p:attrNameLst>
                                      </p:cBhvr>
                                    </p:anim>
                                    <p:animScale>
                                      <p:cBhvr>
                                        <p:cTn id="122" dur="200" decel="100000" autoRev="1" fill="hold">
                                          <p:stCondLst>
                                            <p:cond delay="600"/>
                                          </p:stCondLst>
                                        </p:cTn>
                                        <p:tgtEl>
                                          <p:spTgt spid="36"/>
                                        </p:tgtEl>
                                      </p:cBhvr>
                                      <p:from x="100000" y="100000"/>
                                      <p:to x="80000" y="100000"/>
                                    </p:animScale>
                                    <p:anim by="(#ppt_h/3+#ppt_w*0.1)" calcmode="lin" valueType="num">
                                      <p:cBhvr additive="sum">
                                        <p:cTn id="123" dur="200" decel="100000" autoRev="1" fill="hold">
                                          <p:stCondLst>
                                            <p:cond delay="600"/>
                                          </p:stCondLst>
                                        </p:cTn>
                                        <p:tgtEl>
                                          <p:spTgt spid="36"/>
                                        </p:tgtEl>
                                        <p:attrNameLst>
                                          <p:attrName>ppt_x</p:attrName>
                                        </p:attrNameLst>
                                      </p:cBhvr>
                                    </p:anim>
                                  </p:childTnLst>
                                </p:cTn>
                              </p:par>
                            </p:childTnLst>
                          </p:cTn>
                        </p:par>
                        <p:par>
                          <p:cTn id="124" fill="hold">
                            <p:stCondLst>
                              <p:cond delay="2300"/>
                            </p:stCondLst>
                            <p:childTnLst>
                              <p:par>
                                <p:cTn id="125" presetID="22" presetClass="entr" presetSubtype="4" fill="hold" grpId="0" nodeType="afterEffect">
                                  <p:stCondLst>
                                    <p:cond delay="0"/>
                                  </p:stCondLst>
                                  <p:childTnLst>
                                    <p:set>
                                      <p:cBhvr>
                                        <p:cTn id="126" dur="1" fill="hold">
                                          <p:stCondLst>
                                            <p:cond delay="0"/>
                                          </p:stCondLst>
                                        </p:cTn>
                                        <p:tgtEl>
                                          <p:spTgt spid="73"/>
                                        </p:tgtEl>
                                        <p:attrNameLst>
                                          <p:attrName>style.visibility</p:attrName>
                                        </p:attrNameLst>
                                      </p:cBhvr>
                                      <p:to>
                                        <p:strVal val="visible"/>
                                      </p:to>
                                    </p:set>
                                    <p:animEffect transition="in" filter="wipe(down)">
                                      <p:cBhvr>
                                        <p:cTn id="127" dur="500"/>
                                        <p:tgtEl>
                                          <p:spTgt spid="73"/>
                                        </p:tgtEl>
                                      </p:cBhvr>
                                    </p:animEffect>
                                  </p:childTnLst>
                                </p:cTn>
                              </p:par>
                            </p:childTnLst>
                          </p:cTn>
                        </p:par>
                      </p:childTnLst>
                    </p:cTn>
                  </p:par>
                  <p:par>
                    <p:cTn id="128" fill="hold">
                      <p:stCondLst>
                        <p:cond delay="indefinite"/>
                      </p:stCondLst>
                      <p:childTnLst>
                        <p:par>
                          <p:cTn id="129" fill="hold">
                            <p:stCondLst>
                              <p:cond delay="0"/>
                            </p:stCondLst>
                            <p:childTnLst>
                              <p:par>
                                <p:cTn id="130" presetID="34" presetClass="exit" presetSubtype="0" fill="hold" grpId="1" nodeType="clickEffect">
                                  <p:stCondLst>
                                    <p:cond delay="0"/>
                                  </p:stCondLst>
                                  <p:childTnLst>
                                    <p:anim from="(ppt_x)" to="(ppt_x+1)" calcmode="lin" valueType="num">
                                      <p:cBhvr>
                                        <p:cTn id="131" dur="1000">
                                          <p:stCondLst>
                                            <p:cond delay="0"/>
                                          </p:stCondLst>
                                        </p:cTn>
                                        <p:tgtEl>
                                          <p:spTgt spid="25"/>
                                        </p:tgtEl>
                                        <p:attrNameLst>
                                          <p:attrName>ppt_x</p:attrName>
                                        </p:attrNameLst>
                                      </p:cBhvr>
                                    </p:anim>
                                    <p:anim from="0" to="-1.0" calcmode="lin" valueType="num">
                                      <p:cBhvr>
                                        <p:cTn id="132" dur="200" accel="50000">
                                          <p:stCondLst>
                                            <p:cond delay="0"/>
                                          </p:stCondLst>
                                        </p:cTn>
                                        <p:tgtEl>
                                          <p:spTgt spid="25"/>
                                        </p:tgtEl>
                                        <p:attrNameLst>
                                          <p:attrName>xshear</p:attrName>
                                        </p:attrNameLst>
                                      </p:cBhvr>
                                    </p:anim>
                                    <p:set>
                                      <p:cBhvr>
                                        <p:cTn id="133" dur="800">
                                          <p:stCondLst>
                                            <p:cond delay="200"/>
                                          </p:stCondLst>
                                        </p:cTn>
                                        <p:tgtEl>
                                          <p:spTgt spid="25"/>
                                        </p:tgtEl>
                                        <p:attrNameLst>
                                          <p:attrName>xshear</p:attrName>
                                        </p:attrNameLst>
                                      </p:cBhvr>
                                      <p:to>
                                        <p:strVal val="-1.0"/>
                                      </p:to>
                                    </p:set>
                                    <p:set>
                                      <p:cBhvr>
                                        <p:cTn id="134" dur="1" fill="hold">
                                          <p:stCondLst>
                                            <p:cond delay="999"/>
                                          </p:stCondLst>
                                        </p:cTn>
                                        <p:tgtEl>
                                          <p:spTgt spid="25"/>
                                        </p:tgtEl>
                                        <p:attrNameLst>
                                          <p:attrName>style.visibility</p:attrName>
                                        </p:attrNameLst>
                                      </p:cBhvr>
                                      <p:to>
                                        <p:strVal val="hidden"/>
                                      </p:to>
                                    </p:set>
                                  </p:childTnLst>
                                </p:cTn>
                              </p:par>
                              <p:par>
                                <p:cTn id="135" presetID="34" presetClass="exit" presetSubtype="0" fill="hold" grpId="1" nodeType="withEffect">
                                  <p:stCondLst>
                                    <p:cond delay="0"/>
                                  </p:stCondLst>
                                  <p:childTnLst>
                                    <p:anim from="(ppt_x)" to="(ppt_x+1)" calcmode="lin" valueType="num">
                                      <p:cBhvr>
                                        <p:cTn id="136" dur="1000">
                                          <p:stCondLst>
                                            <p:cond delay="0"/>
                                          </p:stCondLst>
                                        </p:cTn>
                                        <p:tgtEl>
                                          <p:spTgt spid="26"/>
                                        </p:tgtEl>
                                        <p:attrNameLst>
                                          <p:attrName>ppt_x</p:attrName>
                                        </p:attrNameLst>
                                      </p:cBhvr>
                                    </p:anim>
                                    <p:anim from="0" to="-1.0" calcmode="lin" valueType="num">
                                      <p:cBhvr>
                                        <p:cTn id="137" dur="200" accel="50000">
                                          <p:stCondLst>
                                            <p:cond delay="0"/>
                                          </p:stCondLst>
                                        </p:cTn>
                                        <p:tgtEl>
                                          <p:spTgt spid="26"/>
                                        </p:tgtEl>
                                        <p:attrNameLst>
                                          <p:attrName>xshear</p:attrName>
                                        </p:attrNameLst>
                                      </p:cBhvr>
                                    </p:anim>
                                    <p:set>
                                      <p:cBhvr>
                                        <p:cTn id="138" dur="800">
                                          <p:stCondLst>
                                            <p:cond delay="200"/>
                                          </p:stCondLst>
                                        </p:cTn>
                                        <p:tgtEl>
                                          <p:spTgt spid="26"/>
                                        </p:tgtEl>
                                        <p:attrNameLst>
                                          <p:attrName>xshear</p:attrName>
                                        </p:attrNameLst>
                                      </p:cBhvr>
                                      <p:to>
                                        <p:strVal val="-1.0"/>
                                      </p:to>
                                    </p:set>
                                    <p:set>
                                      <p:cBhvr>
                                        <p:cTn id="139" dur="1" fill="hold">
                                          <p:stCondLst>
                                            <p:cond delay="999"/>
                                          </p:stCondLst>
                                        </p:cTn>
                                        <p:tgtEl>
                                          <p:spTgt spid="26"/>
                                        </p:tgtEl>
                                        <p:attrNameLst>
                                          <p:attrName>style.visibility</p:attrName>
                                        </p:attrNameLst>
                                      </p:cBhvr>
                                      <p:to>
                                        <p:strVal val="hidden"/>
                                      </p:to>
                                    </p:set>
                                  </p:childTnLst>
                                </p:cTn>
                              </p:par>
                              <p:par>
                                <p:cTn id="140" presetID="34" presetClass="exit" presetSubtype="0" fill="hold" grpId="1" nodeType="withEffect">
                                  <p:stCondLst>
                                    <p:cond delay="0"/>
                                  </p:stCondLst>
                                  <p:childTnLst>
                                    <p:anim from="(ppt_x)" to="(ppt_x+1)" calcmode="lin" valueType="num">
                                      <p:cBhvr>
                                        <p:cTn id="141" dur="1000">
                                          <p:stCondLst>
                                            <p:cond delay="0"/>
                                          </p:stCondLst>
                                        </p:cTn>
                                        <p:tgtEl>
                                          <p:spTgt spid="27"/>
                                        </p:tgtEl>
                                        <p:attrNameLst>
                                          <p:attrName>ppt_x</p:attrName>
                                        </p:attrNameLst>
                                      </p:cBhvr>
                                    </p:anim>
                                    <p:anim from="0" to="-1.0" calcmode="lin" valueType="num">
                                      <p:cBhvr>
                                        <p:cTn id="142" dur="200" accel="50000">
                                          <p:stCondLst>
                                            <p:cond delay="0"/>
                                          </p:stCondLst>
                                        </p:cTn>
                                        <p:tgtEl>
                                          <p:spTgt spid="27"/>
                                        </p:tgtEl>
                                        <p:attrNameLst>
                                          <p:attrName>xshear</p:attrName>
                                        </p:attrNameLst>
                                      </p:cBhvr>
                                    </p:anim>
                                    <p:set>
                                      <p:cBhvr>
                                        <p:cTn id="143" dur="800">
                                          <p:stCondLst>
                                            <p:cond delay="200"/>
                                          </p:stCondLst>
                                        </p:cTn>
                                        <p:tgtEl>
                                          <p:spTgt spid="27"/>
                                        </p:tgtEl>
                                        <p:attrNameLst>
                                          <p:attrName>xshear</p:attrName>
                                        </p:attrNameLst>
                                      </p:cBhvr>
                                      <p:to>
                                        <p:strVal val="-1.0"/>
                                      </p:to>
                                    </p:set>
                                    <p:set>
                                      <p:cBhvr>
                                        <p:cTn id="144" dur="1" fill="hold">
                                          <p:stCondLst>
                                            <p:cond delay="999"/>
                                          </p:stCondLst>
                                        </p:cTn>
                                        <p:tgtEl>
                                          <p:spTgt spid="27"/>
                                        </p:tgtEl>
                                        <p:attrNameLst>
                                          <p:attrName>style.visibility</p:attrName>
                                        </p:attrNameLst>
                                      </p:cBhvr>
                                      <p:to>
                                        <p:strVal val="hidden"/>
                                      </p:to>
                                    </p:set>
                                  </p:childTnLst>
                                </p:cTn>
                              </p:par>
                              <p:par>
                                <p:cTn id="145" presetID="34" presetClass="exit" presetSubtype="0" fill="hold" grpId="1" nodeType="withEffect">
                                  <p:stCondLst>
                                    <p:cond delay="0"/>
                                  </p:stCondLst>
                                  <p:childTnLst>
                                    <p:anim from="(ppt_x)" to="(ppt_x+1)" calcmode="lin" valueType="num">
                                      <p:cBhvr>
                                        <p:cTn id="146" dur="1000">
                                          <p:stCondLst>
                                            <p:cond delay="0"/>
                                          </p:stCondLst>
                                        </p:cTn>
                                        <p:tgtEl>
                                          <p:spTgt spid="28"/>
                                        </p:tgtEl>
                                        <p:attrNameLst>
                                          <p:attrName>ppt_x</p:attrName>
                                        </p:attrNameLst>
                                      </p:cBhvr>
                                    </p:anim>
                                    <p:anim from="0" to="-1.0" calcmode="lin" valueType="num">
                                      <p:cBhvr>
                                        <p:cTn id="147" dur="200" accel="50000">
                                          <p:stCondLst>
                                            <p:cond delay="0"/>
                                          </p:stCondLst>
                                        </p:cTn>
                                        <p:tgtEl>
                                          <p:spTgt spid="28"/>
                                        </p:tgtEl>
                                        <p:attrNameLst>
                                          <p:attrName>xshear</p:attrName>
                                        </p:attrNameLst>
                                      </p:cBhvr>
                                    </p:anim>
                                    <p:set>
                                      <p:cBhvr>
                                        <p:cTn id="148" dur="800">
                                          <p:stCondLst>
                                            <p:cond delay="200"/>
                                          </p:stCondLst>
                                        </p:cTn>
                                        <p:tgtEl>
                                          <p:spTgt spid="28"/>
                                        </p:tgtEl>
                                        <p:attrNameLst>
                                          <p:attrName>xshear</p:attrName>
                                        </p:attrNameLst>
                                      </p:cBhvr>
                                      <p:to>
                                        <p:strVal val="-1.0"/>
                                      </p:to>
                                    </p:set>
                                    <p:set>
                                      <p:cBhvr>
                                        <p:cTn id="149" dur="1" fill="hold">
                                          <p:stCondLst>
                                            <p:cond delay="999"/>
                                          </p:stCondLst>
                                        </p:cTn>
                                        <p:tgtEl>
                                          <p:spTgt spid="28"/>
                                        </p:tgtEl>
                                        <p:attrNameLst>
                                          <p:attrName>style.visibility</p:attrName>
                                        </p:attrNameLst>
                                      </p:cBhvr>
                                      <p:to>
                                        <p:strVal val="hidden"/>
                                      </p:to>
                                    </p:set>
                                  </p:childTnLst>
                                </p:cTn>
                              </p:par>
                              <p:par>
                                <p:cTn id="150" presetID="34" presetClass="exit" presetSubtype="0" fill="hold" grpId="1" nodeType="withEffect">
                                  <p:stCondLst>
                                    <p:cond delay="0"/>
                                  </p:stCondLst>
                                  <p:childTnLst>
                                    <p:anim from="(ppt_x)" to="(ppt_x+1)" calcmode="lin" valueType="num">
                                      <p:cBhvr>
                                        <p:cTn id="151" dur="1000">
                                          <p:stCondLst>
                                            <p:cond delay="0"/>
                                          </p:stCondLst>
                                        </p:cTn>
                                        <p:tgtEl>
                                          <p:spTgt spid="29"/>
                                        </p:tgtEl>
                                        <p:attrNameLst>
                                          <p:attrName>ppt_x</p:attrName>
                                        </p:attrNameLst>
                                      </p:cBhvr>
                                    </p:anim>
                                    <p:anim from="0" to="-1.0" calcmode="lin" valueType="num">
                                      <p:cBhvr>
                                        <p:cTn id="152" dur="200" accel="50000">
                                          <p:stCondLst>
                                            <p:cond delay="0"/>
                                          </p:stCondLst>
                                        </p:cTn>
                                        <p:tgtEl>
                                          <p:spTgt spid="29"/>
                                        </p:tgtEl>
                                        <p:attrNameLst>
                                          <p:attrName>xshear</p:attrName>
                                        </p:attrNameLst>
                                      </p:cBhvr>
                                    </p:anim>
                                    <p:set>
                                      <p:cBhvr>
                                        <p:cTn id="153" dur="800">
                                          <p:stCondLst>
                                            <p:cond delay="200"/>
                                          </p:stCondLst>
                                        </p:cTn>
                                        <p:tgtEl>
                                          <p:spTgt spid="29"/>
                                        </p:tgtEl>
                                        <p:attrNameLst>
                                          <p:attrName>xshear</p:attrName>
                                        </p:attrNameLst>
                                      </p:cBhvr>
                                      <p:to>
                                        <p:strVal val="-1.0"/>
                                      </p:to>
                                    </p:set>
                                    <p:set>
                                      <p:cBhvr>
                                        <p:cTn id="154" dur="1" fill="hold">
                                          <p:stCondLst>
                                            <p:cond delay="999"/>
                                          </p:stCondLst>
                                        </p:cTn>
                                        <p:tgtEl>
                                          <p:spTgt spid="29"/>
                                        </p:tgtEl>
                                        <p:attrNameLst>
                                          <p:attrName>style.visibility</p:attrName>
                                        </p:attrNameLst>
                                      </p:cBhvr>
                                      <p:to>
                                        <p:strVal val="hidden"/>
                                      </p:to>
                                    </p:set>
                                  </p:childTnLst>
                                </p:cTn>
                              </p:par>
                              <p:par>
                                <p:cTn id="155" presetID="34" presetClass="exit" presetSubtype="0" fill="hold" grpId="1" nodeType="withEffect">
                                  <p:stCondLst>
                                    <p:cond delay="0"/>
                                  </p:stCondLst>
                                  <p:childTnLst>
                                    <p:anim from="(ppt_x)" to="(ppt_x+1)" calcmode="lin" valueType="num">
                                      <p:cBhvr>
                                        <p:cTn id="156" dur="1000">
                                          <p:stCondLst>
                                            <p:cond delay="0"/>
                                          </p:stCondLst>
                                        </p:cTn>
                                        <p:tgtEl>
                                          <p:spTgt spid="31"/>
                                        </p:tgtEl>
                                        <p:attrNameLst>
                                          <p:attrName>ppt_x</p:attrName>
                                        </p:attrNameLst>
                                      </p:cBhvr>
                                    </p:anim>
                                    <p:anim from="0" to="-1.0" calcmode="lin" valueType="num">
                                      <p:cBhvr>
                                        <p:cTn id="157" dur="200" accel="50000">
                                          <p:stCondLst>
                                            <p:cond delay="0"/>
                                          </p:stCondLst>
                                        </p:cTn>
                                        <p:tgtEl>
                                          <p:spTgt spid="31"/>
                                        </p:tgtEl>
                                        <p:attrNameLst>
                                          <p:attrName>xshear</p:attrName>
                                        </p:attrNameLst>
                                      </p:cBhvr>
                                    </p:anim>
                                    <p:set>
                                      <p:cBhvr>
                                        <p:cTn id="158" dur="800">
                                          <p:stCondLst>
                                            <p:cond delay="200"/>
                                          </p:stCondLst>
                                        </p:cTn>
                                        <p:tgtEl>
                                          <p:spTgt spid="31"/>
                                        </p:tgtEl>
                                        <p:attrNameLst>
                                          <p:attrName>xshear</p:attrName>
                                        </p:attrNameLst>
                                      </p:cBhvr>
                                      <p:to>
                                        <p:strVal val="-1.0"/>
                                      </p:to>
                                    </p:set>
                                    <p:set>
                                      <p:cBhvr>
                                        <p:cTn id="159" dur="1" fill="hold">
                                          <p:stCondLst>
                                            <p:cond delay="999"/>
                                          </p:stCondLst>
                                        </p:cTn>
                                        <p:tgtEl>
                                          <p:spTgt spid="31"/>
                                        </p:tgtEl>
                                        <p:attrNameLst>
                                          <p:attrName>style.visibility</p:attrName>
                                        </p:attrNameLst>
                                      </p:cBhvr>
                                      <p:to>
                                        <p:strVal val="hidden"/>
                                      </p:to>
                                    </p:set>
                                  </p:childTnLst>
                                </p:cTn>
                              </p:par>
                              <p:par>
                                <p:cTn id="160" presetID="34" presetClass="exit" presetSubtype="0" fill="hold" grpId="1" nodeType="withEffect">
                                  <p:stCondLst>
                                    <p:cond delay="0"/>
                                  </p:stCondLst>
                                  <p:childTnLst>
                                    <p:anim from="(ppt_x)" to="(ppt_x+1)" calcmode="lin" valueType="num">
                                      <p:cBhvr>
                                        <p:cTn id="161" dur="1000">
                                          <p:stCondLst>
                                            <p:cond delay="0"/>
                                          </p:stCondLst>
                                        </p:cTn>
                                        <p:tgtEl>
                                          <p:spTgt spid="32"/>
                                        </p:tgtEl>
                                        <p:attrNameLst>
                                          <p:attrName>ppt_x</p:attrName>
                                        </p:attrNameLst>
                                      </p:cBhvr>
                                    </p:anim>
                                    <p:anim from="0" to="-1.0" calcmode="lin" valueType="num">
                                      <p:cBhvr>
                                        <p:cTn id="162" dur="200" accel="50000">
                                          <p:stCondLst>
                                            <p:cond delay="0"/>
                                          </p:stCondLst>
                                        </p:cTn>
                                        <p:tgtEl>
                                          <p:spTgt spid="32"/>
                                        </p:tgtEl>
                                        <p:attrNameLst>
                                          <p:attrName>xshear</p:attrName>
                                        </p:attrNameLst>
                                      </p:cBhvr>
                                    </p:anim>
                                    <p:set>
                                      <p:cBhvr>
                                        <p:cTn id="163" dur="800">
                                          <p:stCondLst>
                                            <p:cond delay="200"/>
                                          </p:stCondLst>
                                        </p:cTn>
                                        <p:tgtEl>
                                          <p:spTgt spid="32"/>
                                        </p:tgtEl>
                                        <p:attrNameLst>
                                          <p:attrName>xshear</p:attrName>
                                        </p:attrNameLst>
                                      </p:cBhvr>
                                      <p:to>
                                        <p:strVal val="-1.0"/>
                                      </p:to>
                                    </p:set>
                                    <p:set>
                                      <p:cBhvr>
                                        <p:cTn id="164" dur="1" fill="hold">
                                          <p:stCondLst>
                                            <p:cond delay="999"/>
                                          </p:stCondLst>
                                        </p:cTn>
                                        <p:tgtEl>
                                          <p:spTgt spid="32"/>
                                        </p:tgtEl>
                                        <p:attrNameLst>
                                          <p:attrName>style.visibility</p:attrName>
                                        </p:attrNameLst>
                                      </p:cBhvr>
                                      <p:to>
                                        <p:strVal val="hidden"/>
                                      </p:to>
                                    </p:set>
                                  </p:childTnLst>
                                </p:cTn>
                              </p:par>
                              <p:par>
                                <p:cTn id="165" presetID="34" presetClass="exit" presetSubtype="0" fill="hold" grpId="1" nodeType="withEffect">
                                  <p:stCondLst>
                                    <p:cond delay="0"/>
                                  </p:stCondLst>
                                  <p:childTnLst>
                                    <p:anim from="(ppt_x)" to="(ppt_x+1)" calcmode="lin" valueType="num">
                                      <p:cBhvr>
                                        <p:cTn id="166" dur="1000">
                                          <p:stCondLst>
                                            <p:cond delay="0"/>
                                          </p:stCondLst>
                                        </p:cTn>
                                        <p:tgtEl>
                                          <p:spTgt spid="35"/>
                                        </p:tgtEl>
                                        <p:attrNameLst>
                                          <p:attrName>ppt_x</p:attrName>
                                        </p:attrNameLst>
                                      </p:cBhvr>
                                    </p:anim>
                                    <p:anim from="0" to="-1.0" calcmode="lin" valueType="num">
                                      <p:cBhvr>
                                        <p:cTn id="167" dur="200" accel="50000">
                                          <p:stCondLst>
                                            <p:cond delay="0"/>
                                          </p:stCondLst>
                                        </p:cTn>
                                        <p:tgtEl>
                                          <p:spTgt spid="35"/>
                                        </p:tgtEl>
                                        <p:attrNameLst>
                                          <p:attrName>xshear</p:attrName>
                                        </p:attrNameLst>
                                      </p:cBhvr>
                                    </p:anim>
                                    <p:set>
                                      <p:cBhvr>
                                        <p:cTn id="168" dur="800">
                                          <p:stCondLst>
                                            <p:cond delay="200"/>
                                          </p:stCondLst>
                                        </p:cTn>
                                        <p:tgtEl>
                                          <p:spTgt spid="35"/>
                                        </p:tgtEl>
                                        <p:attrNameLst>
                                          <p:attrName>xshear</p:attrName>
                                        </p:attrNameLst>
                                      </p:cBhvr>
                                      <p:to>
                                        <p:strVal val="-1.0"/>
                                      </p:to>
                                    </p:set>
                                    <p:set>
                                      <p:cBhvr>
                                        <p:cTn id="169" dur="1" fill="hold">
                                          <p:stCondLst>
                                            <p:cond delay="999"/>
                                          </p:stCondLst>
                                        </p:cTn>
                                        <p:tgtEl>
                                          <p:spTgt spid="35"/>
                                        </p:tgtEl>
                                        <p:attrNameLst>
                                          <p:attrName>style.visibility</p:attrName>
                                        </p:attrNameLst>
                                      </p:cBhvr>
                                      <p:to>
                                        <p:strVal val="hidden"/>
                                      </p:to>
                                    </p:set>
                                  </p:childTnLst>
                                </p:cTn>
                              </p:par>
                              <p:par>
                                <p:cTn id="170" presetID="34" presetClass="exit" presetSubtype="0" fill="hold" grpId="1" nodeType="withEffect">
                                  <p:stCondLst>
                                    <p:cond delay="0"/>
                                  </p:stCondLst>
                                  <p:childTnLst>
                                    <p:anim from="(ppt_x)" to="(ppt_x+1)" calcmode="lin" valueType="num">
                                      <p:cBhvr>
                                        <p:cTn id="171" dur="1000">
                                          <p:stCondLst>
                                            <p:cond delay="0"/>
                                          </p:stCondLst>
                                        </p:cTn>
                                        <p:tgtEl>
                                          <p:spTgt spid="36"/>
                                        </p:tgtEl>
                                        <p:attrNameLst>
                                          <p:attrName>ppt_x</p:attrName>
                                        </p:attrNameLst>
                                      </p:cBhvr>
                                    </p:anim>
                                    <p:anim from="0" to="-1.0" calcmode="lin" valueType="num">
                                      <p:cBhvr>
                                        <p:cTn id="172" dur="200" accel="50000">
                                          <p:stCondLst>
                                            <p:cond delay="0"/>
                                          </p:stCondLst>
                                        </p:cTn>
                                        <p:tgtEl>
                                          <p:spTgt spid="36"/>
                                        </p:tgtEl>
                                        <p:attrNameLst>
                                          <p:attrName>xshear</p:attrName>
                                        </p:attrNameLst>
                                      </p:cBhvr>
                                    </p:anim>
                                    <p:set>
                                      <p:cBhvr>
                                        <p:cTn id="173" dur="800">
                                          <p:stCondLst>
                                            <p:cond delay="200"/>
                                          </p:stCondLst>
                                        </p:cTn>
                                        <p:tgtEl>
                                          <p:spTgt spid="36"/>
                                        </p:tgtEl>
                                        <p:attrNameLst>
                                          <p:attrName>xshear</p:attrName>
                                        </p:attrNameLst>
                                      </p:cBhvr>
                                      <p:to>
                                        <p:strVal val="-1.0"/>
                                      </p:to>
                                    </p:set>
                                    <p:set>
                                      <p:cBhvr>
                                        <p:cTn id="174" dur="1" fill="hold">
                                          <p:stCondLst>
                                            <p:cond delay="999"/>
                                          </p:stCondLst>
                                        </p:cTn>
                                        <p:tgtEl>
                                          <p:spTgt spid="36"/>
                                        </p:tgtEl>
                                        <p:attrNameLst>
                                          <p:attrName>style.visibility</p:attrName>
                                        </p:attrNameLst>
                                      </p:cBhvr>
                                      <p:to>
                                        <p:strVal val="hidden"/>
                                      </p:to>
                                    </p:set>
                                  </p:childTnLst>
                                </p:cTn>
                              </p:par>
                              <p:par>
                                <p:cTn id="175" presetID="34" presetClass="exit" presetSubtype="0" fill="hold" grpId="1" nodeType="withEffect">
                                  <p:stCondLst>
                                    <p:cond delay="0"/>
                                  </p:stCondLst>
                                  <p:childTnLst>
                                    <p:anim from="(ppt_x)" to="(ppt_x+1)" calcmode="lin" valueType="num">
                                      <p:cBhvr>
                                        <p:cTn id="176" dur="1000">
                                          <p:stCondLst>
                                            <p:cond delay="0"/>
                                          </p:stCondLst>
                                        </p:cTn>
                                        <p:tgtEl>
                                          <p:spTgt spid="44"/>
                                        </p:tgtEl>
                                        <p:attrNameLst>
                                          <p:attrName>ppt_x</p:attrName>
                                        </p:attrNameLst>
                                      </p:cBhvr>
                                    </p:anim>
                                    <p:anim from="0" to="-1.0" calcmode="lin" valueType="num">
                                      <p:cBhvr>
                                        <p:cTn id="177" dur="200" accel="50000">
                                          <p:stCondLst>
                                            <p:cond delay="0"/>
                                          </p:stCondLst>
                                        </p:cTn>
                                        <p:tgtEl>
                                          <p:spTgt spid="44"/>
                                        </p:tgtEl>
                                        <p:attrNameLst>
                                          <p:attrName>xshear</p:attrName>
                                        </p:attrNameLst>
                                      </p:cBhvr>
                                    </p:anim>
                                    <p:set>
                                      <p:cBhvr>
                                        <p:cTn id="178" dur="800">
                                          <p:stCondLst>
                                            <p:cond delay="200"/>
                                          </p:stCondLst>
                                        </p:cTn>
                                        <p:tgtEl>
                                          <p:spTgt spid="44"/>
                                        </p:tgtEl>
                                        <p:attrNameLst>
                                          <p:attrName>xshear</p:attrName>
                                        </p:attrNameLst>
                                      </p:cBhvr>
                                      <p:to>
                                        <p:strVal val="-1.0"/>
                                      </p:to>
                                    </p:set>
                                    <p:set>
                                      <p:cBhvr>
                                        <p:cTn id="179" dur="1" fill="hold">
                                          <p:stCondLst>
                                            <p:cond delay="999"/>
                                          </p:stCondLst>
                                        </p:cTn>
                                        <p:tgtEl>
                                          <p:spTgt spid="44"/>
                                        </p:tgtEl>
                                        <p:attrNameLst>
                                          <p:attrName>style.visibility</p:attrName>
                                        </p:attrNameLst>
                                      </p:cBhvr>
                                      <p:to>
                                        <p:strVal val="hidden"/>
                                      </p:to>
                                    </p:set>
                                  </p:childTnLst>
                                </p:cTn>
                              </p:par>
                              <p:par>
                                <p:cTn id="180" presetID="34" presetClass="exit" presetSubtype="0" fill="hold" grpId="1" nodeType="withEffect">
                                  <p:stCondLst>
                                    <p:cond delay="0"/>
                                  </p:stCondLst>
                                  <p:childTnLst>
                                    <p:anim from="(ppt_x)" to="(ppt_x+1)" calcmode="lin" valueType="num">
                                      <p:cBhvr>
                                        <p:cTn id="181" dur="1000">
                                          <p:stCondLst>
                                            <p:cond delay="0"/>
                                          </p:stCondLst>
                                        </p:cTn>
                                        <p:tgtEl>
                                          <p:spTgt spid="45"/>
                                        </p:tgtEl>
                                        <p:attrNameLst>
                                          <p:attrName>ppt_x</p:attrName>
                                        </p:attrNameLst>
                                      </p:cBhvr>
                                    </p:anim>
                                    <p:anim from="0" to="-1.0" calcmode="lin" valueType="num">
                                      <p:cBhvr>
                                        <p:cTn id="182" dur="200" accel="50000">
                                          <p:stCondLst>
                                            <p:cond delay="0"/>
                                          </p:stCondLst>
                                        </p:cTn>
                                        <p:tgtEl>
                                          <p:spTgt spid="45"/>
                                        </p:tgtEl>
                                        <p:attrNameLst>
                                          <p:attrName>xshear</p:attrName>
                                        </p:attrNameLst>
                                      </p:cBhvr>
                                    </p:anim>
                                    <p:set>
                                      <p:cBhvr>
                                        <p:cTn id="183" dur="800">
                                          <p:stCondLst>
                                            <p:cond delay="200"/>
                                          </p:stCondLst>
                                        </p:cTn>
                                        <p:tgtEl>
                                          <p:spTgt spid="45"/>
                                        </p:tgtEl>
                                        <p:attrNameLst>
                                          <p:attrName>xshear</p:attrName>
                                        </p:attrNameLst>
                                      </p:cBhvr>
                                      <p:to>
                                        <p:strVal val="-1.0"/>
                                      </p:to>
                                    </p:set>
                                    <p:set>
                                      <p:cBhvr>
                                        <p:cTn id="184" dur="1" fill="hold">
                                          <p:stCondLst>
                                            <p:cond delay="999"/>
                                          </p:stCondLst>
                                        </p:cTn>
                                        <p:tgtEl>
                                          <p:spTgt spid="45"/>
                                        </p:tgtEl>
                                        <p:attrNameLst>
                                          <p:attrName>style.visibility</p:attrName>
                                        </p:attrNameLst>
                                      </p:cBhvr>
                                      <p:to>
                                        <p:strVal val="hidden"/>
                                      </p:to>
                                    </p:set>
                                  </p:childTnLst>
                                </p:cTn>
                              </p:par>
                              <p:par>
                                <p:cTn id="185" presetID="34" presetClass="exit" presetSubtype="0" fill="hold" grpId="1" nodeType="withEffect">
                                  <p:stCondLst>
                                    <p:cond delay="0"/>
                                  </p:stCondLst>
                                  <p:childTnLst>
                                    <p:anim from="(ppt_x)" to="(ppt_x+1)" calcmode="lin" valueType="num">
                                      <p:cBhvr>
                                        <p:cTn id="186" dur="1000">
                                          <p:stCondLst>
                                            <p:cond delay="0"/>
                                          </p:stCondLst>
                                        </p:cTn>
                                        <p:tgtEl>
                                          <p:spTgt spid="46"/>
                                        </p:tgtEl>
                                        <p:attrNameLst>
                                          <p:attrName>ppt_x</p:attrName>
                                        </p:attrNameLst>
                                      </p:cBhvr>
                                    </p:anim>
                                    <p:anim from="0" to="-1.0" calcmode="lin" valueType="num">
                                      <p:cBhvr>
                                        <p:cTn id="187" dur="200" accel="50000">
                                          <p:stCondLst>
                                            <p:cond delay="0"/>
                                          </p:stCondLst>
                                        </p:cTn>
                                        <p:tgtEl>
                                          <p:spTgt spid="46"/>
                                        </p:tgtEl>
                                        <p:attrNameLst>
                                          <p:attrName>xshear</p:attrName>
                                        </p:attrNameLst>
                                      </p:cBhvr>
                                    </p:anim>
                                    <p:set>
                                      <p:cBhvr>
                                        <p:cTn id="188" dur="800">
                                          <p:stCondLst>
                                            <p:cond delay="200"/>
                                          </p:stCondLst>
                                        </p:cTn>
                                        <p:tgtEl>
                                          <p:spTgt spid="46"/>
                                        </p:tgtEl>
                                        <p:attrNameLst>
                                          <p:attrName>xshear</p:attrName>
                                        </p:attrNameLst>
                                      </p:cBhvr>
                                      <p:to>
                                        <p:strVal val="-1.0"/>
                                      </p:to>
                                    </p:set>
                                    <p:set>
                                      <p:cBhvr>
                                        <p:cTn id="189" dur="1" fill="hold">
                                          <p:stCondLst>
                                            <p:cond delay="999"/>
                                          </p:stCondLst>
                                        </p:cTn>
                                        <p:tgtEl>
                                          <p:spTgt spid="46"/>
                                        </p:tgtEl>
                                        <p:attrNameLst>
                                          <p:attrName>style.visibility</p:attrName>
                                        </p:attrNameLst>
                                      </p:cBhvr>
                                      <p:to>
                                        <p:strVal val="hidden"/>
                                      </p:to>
                                    </p:set>
                                  </p:childTnLst>
                                </p:cTn>
                              </p:par>
                              <p:par>
                                <p:cTn id="190" presetID="34" presetClass="exit" presetSubtype="0" fill="hold" grpId="1" nodeType="withEffect">
                                  <p:stCondLst>
                                    <p:cond delay="0"/>
                                  </p:stCondLst>
                                  <p:childTnLst>
                                    <p:anim from="(ppt_x)" to="(ppt_x+1)" calcmode="lin" valueType="num">
                                      <p:cBhvr>
                                        <p:cTn id="191" dur="1000">
                                          <p:stCondLst>
                                            <p:cond delay="0"/>
                                          </p:stCondLst>
                                        </p:cTn>
                                        <p:tgtEl>
                                          <p:spTgt spid="47"/>
                                        </p:tgtEl>
                                        <p:attrNameLst>
                                          <p:attrName>ppt_x</p:attrName>
                                        </p:attrNameLst>
                                      </p:cBhvr>
                                    </p:anim>
                                    <p:anim from="0" to="-1.0" calcmode="lin" valueType="num">
                                      <p:cBhvr>
                                        <p:cTn id="192" dur="200" accel="50000">
                                          <p:stCondLst>
                                            <p:cond delay="0"/>
                                          </p:stCondLst>
                                        </p:cTn>
                                        <p:tgtEl>
                                          <p:spTgt spid="47"/>
                                        </p:tgtEl>
                                        <p:attrNameLst>
                                          <p:attrName>xshear</p:attrName>
                                        </p:attrNameLst>
                                      </p:cBhvr>
                                    </p:anim>
                                    <p:set>
                                      <p:cBhvr>
                                        <p:cTn id="193" dur="800">
                                          <p:stCondLst>
                                            <p:cond delay="200"/>
                                          </p:stCondLst>
                                        </p:cTn>
                                        <p:tgtEl>
                                          <p:spTgt spid="47"/>
                                        </p:tgtEl>
                                        <p:attrNameLst>
                                          <p:attrName>xshear</p:attrName>
                                        </p:attrNameLst>
                                      </p:cBhvr>
                                      <p:to>
                                        <p:strVal val="-1.0"/>
                                      </p:to>
                                    </p:set>
                                    <p:set>
                                      <p:cBhvr>
                                        <p:cTn id="194" dur="1" fill="hold">
                                          <p:stCondLst>
                                            <p:cond delay="999"/>
                                          </p:stCondLst>
                                        </p:cTn>
                                        <p:tgtEl>
                                          <p:spTgt spid="47"/>
                                        </p:tgtEl>
                                        <p:attrNameLst>
                                          <p:attrName>style.visibility</p:attrName>
                                        </p:attrNameLst>
                                      </p:cBhvr>
                                      <p:to>
                                        <p:strVal val="hidden"/>
                                      </p:to>
                                    </p:set>
                                  </p:childTnLst>
                                </p:cTn>
                              </p:par>
                              <p:par>
                                <p:cTn id="195" presetID="34" presetClass="exit" presetSubtype="0" fill="hold" grpId="1" nodeType="withEffect">
                                  <p:stCondLst>
                                    <p:cond delay="0"/>
                                  </p:stCondLst>
                                  <p:childTnLst>
                                    <p:anim from="(ppt_x)" to="(ppt_x+1)" calcmode="lin" valueType="num">
                                      <p:cBhvr>
                                        <p:cTn id="196" dur="1000">
                                          <p:stCondLst>
                                            <p:cond delay="0"/>
                                          </p:stCondLst>
                                        </p:cTn>
                                        <p:tgtEl>
                                          <p:spTgt spid="48"/>
                                        </p:tgtEl>
                                        <p:attrNameLst>
                                          <p:attrName>ppt_x</p:attrName>
                                        </p:attrNameLst>
                                      </p:cBhvr>
                                    </p:anim>
                                    <p:anim from="0" to="-1.0" calcmode="lin" valueType="num">
                                      <p:cBhvr>
                                        <p:cTn id="197" dur="200" accel="50000">
                                          <p:stCondLst>
                                            <p:cond delay="0"/>
                                          </p:stCondLst>
                                        </p:cTn>
                                        <p:tgtEl>
                                          <p:spTgt spid="48"/>
                                        </p:tgtEl>
                                        <p:attrNameLst>
                                          <p:attrName>xshear</p:attrName>
                                        </p:attrNameLst>
                                      </p:cBhvr>
                                    </p:anim>
                                    <p:set>
                                      <p:cBhvr>
                                        <p:cTn id="198" dur="800">
                                          <p:stCondLst>
                                            <p:cond delay="200"/>
                                          </p:stCondLst>
                                        </p:cTn>
                                        <p:tgtEl>
                                          <p:spTgt spid="48"/>
                                        </p:tgtEl>
                                        <p:attrNameLst>
                                          <p:attrName>xshear</p:attrName>
                                        </p:attrNameLst>
                                      </p:cBhvr>
                                      <p:to>
                                        <p:strVal val="-1.0"/>
                                      </p:to>
                                    </p:set>
                                    <p:set>
                                      <p:cBhvr>
                                        <p:cTn id="199" dur="1" fill="hold">
                                          <p:stCondLst>
                                            <p:cond delay="999"/>
                                          </p:stCondLst>
                                        </p:cTn>
                                        <p:tgtEl>
                                          <p:spTgt spid="48"/>
                                        </p:tgtEl>
                                        <p:attrNameLst>
                                          <p:attrName>style.visibility</p:attrName>
                                        </p:attrNameLst>
                                      </p:cBhvr>
                                      <p:to>
                                        <p:strVal val="hidden"/>
                                      </p:to>
                                    </p:set>
                                  </p:childTnLst>
                                </p:cTn>
                              </p:par>
                              <p:par>
                                <p:cTn id="200" presetID="34" presetClass="exit" presetSubtype="0" fill="hold" grpId="1" nodeType="withEffect">
                                  <p:stCondLst>
                                    <p:cond delay="0"/>
                                  </p:stCondLst>
                                  <p:childTnLst>
                                    <p:anim from="(ppt_x)" to="(ppt_x+1)" calcmode="lin" valueType="num">
                                      <p:cBhvr>
                                        <p:cTn id="201" dur="1000">
                                          <p:stCondLst>
                                            <p:cond delay="0"/>
                                          </p:stCondLst>
                                        </p:cTn>
                                        <p:tgtEl>
                                          <p:spTgt spid="60"/>
                                        </p:tgtEl>
                                        <p:attrNameLst>
                                          <p:attrName>ppt_x</p:attrName>
                                        </p:attrNameLst>
                                      </p:cBhvr>
                                    </p:anim>
                                    <p:anim from="0" to="-1.0" calcmode="lin" valueType="num">
                                      <p:cBhvr>
                                        <p:cTn id="202" dur="200" accel="50000">
                                          <p:stCondLst>
                                            <p:cond delay="0"/>
                                          </p:stCondLst>
                                        </p:cTn>
                                        <p:tgtEl>
                                          <p:spTgt spid="60"/>
                                        </p:tgtEl>
                                        <p:attrNameLst>
                                          <p:attrName>xshear</p:attrName>
                                        </p:attrNameLst>
                                      </p:cBhvr>
                                    </p:anim>
                                    <p:set>
                                      <p:cBhvr>
                                        <p:cTn id="203" dur="800">
                                          <p:stCondLst>
                                            <p:cond delay="200"/>
                                          </p:stCondLst>
                                        </p:cTn>
                                        <p:tgtEl>
                                          <p:spTgt spid="60"/>
                                        </p:tgtEl>
                                        <p:attrNameLst>
                                          <p:attrName>xshear</p:attrName>
                                        </p:attrNameLst>
                                      </p:cBhvr>
                                      <p:to>
                                        <p:strVal val="-1.0"/>
                                      </p:to>
                                    </p:set>
                                    <p:set>
                                      <p:cBhvr>
                                        <p:cTn id="204" dur="1" fill="hold">
                                          <p:stCondLst>
                                            <p:cond delay="999"/>
                                          </p:stCondLst>
                                        </p:cTn>
                                        <p:tgtEl>
                                          <p:spTgt spid="60"/>
                                        </p:tgtEl>
                                        <p:attrNameLst>
                                          <p:attrName>style.visibility</p:attrName>
                                        </p:attrNameLst>
                                      </p:cBhvr>
                                      <p:to>
                                        <p:strVal val="hidden"/>
                                      </p:to>
                                    </p:set>
                                  </p:childTnLst>
                                </p:cTn>
                              </p:par>
                              <p:par>
                                <p:cTn id="205" presetID="34" presetClass="exit" presetSubtype="0" fill="hold" grpId="1" nodeType="withEffect">
                                  <p:stCondLst>
                                    <p:cond delay="0"/>
                                  </p:stCondLst>
                                  <p:childTnLst>
                                    <p:anim from="(ppt_x)" to="(ppt_x+1)" calcmode="lin" valueType="num">
                                      <p:cBhvr>
                                        <p:cTn id="206" dur="1000">
                                          <p:stCondLst>
                                            <p:cond delay="0"/>
                                          </p:stCondLst>
                                        </p:cTn>
                                        <p:tgtEl>
                                          <p:spTgt spid="65"/>
                                        </p:tgtEl>
                                        <p:attrNameLst>
                                          <p:attrName>ppt_x</p:attrName>
                                        </p:attrNameLst>
                                      </p:cBhvr>
                                    </p:anim>
                                    <p:anim from="0" to="-1.0" calcmode="lin" valueType="num">
                                      <p:cBhvr>
                                        <p:cTn id="207" dur="200" accel="50000">
                                          <p:stCondLst>
                                            <p:cond delay="0"/>
                                          </p:stCondLst>
                                        </p:cTn>
                                        <p:tgtEl>
                                          <p:spTgt spid="65"/>
                                        </p:tgtEl>
                                        <p:attrNameLst>
                                          <p:attrName>xshear</p:attrName>
                                        </p:attrNameLst>
                                      </p:cBhvr>
                                    </p:anim>
                                    <p:set>
                                      <p:cBhvr>
                                        <p:cTn id="208" dur="800">
                                          <p:stCondLst>
                                            <p:cond delay="200"/>
                                          </p:stCondLst>
                                        </p:cTn>
                                        <p:tgtEl>
                                          <p:spTgt spid="65"/>
                                        </p:tgtEl>
                                        <p:attrNameLst>
                                          <p:attrName>xshear</p:attrName>
                                        </p:attrNameLst>
                                      </p:cBhvr>
                                      <p:to>
                                        <p:strVal val="-1.0"/>
                                      </p:to>
                                    </p:set>
                                    <p:set>
                                      <p:cBhvr>
                                        <p:cTn id="209" dur="1" fill="hold">
                                          <p:stCondLst>
                                            <p:cond delay="999"/>
                                          </p:stCondLst>
                                        </p:cTn>
                                        <p:tgtEl>
                                          <p:spTgt spid="65"/>
                                        </p:tgtEl>
                                        <p:attrNameLst>
                                          <p:attrName>style.visibility</p:attrName>
                                        </p:attrNameLst>
                                      </p:cBhvr>
                                      <p:to>
                                        <p:strVal val="hidden"/>
                                      </p:to>
                                    </p:set>
                                  </p:childTnLst>
                                </p:cTn>
                              </p:par>
                              <p:par>
                                <p:cTn id="210" presetID="34" presetClass="exit" presetSubtype="0" fill="hold" grpId="1" nodeType="withEffect">
                                  <p:stCondLst>
                                    <p:cond delay="0"/>
                                  </p:stCondLst>
                                  <p:childTnLst>
                                    <p:anim from="(ppt_x)" to="(ppt_x+1)" calcmode="lin" valueType="num">
                                      <p:cBhvr>
                                        <p:cTn id="211" dur="1000">
                                          <p:stCondLst>
                                            <p:cond delay="0"/>
                                          </p:stCondLst>
                                        </p:cTn>
                                        <p:tgtEl>
                                          <p:spTgt spid="67"/>
                                        </p:tgtEl>
                                        <p:attrNameLst>
                                          <p:attrName>ppt_x</p:attrName>
                                        </p:attrNameLst>
                                      </p:cBhvr>
                                    </p:anim>
                                    <p:anim from="0" to="-1.0" calcmode="lin" valueType="num">
                                      <p:cBhvr>
                                        <p:cTn id="212" dur="200" accel="50000">
                                          <p:stCondLst>
                                            <p:cond delay="0"/>
                                          </p:stCondLst>
                                        </p:cTn>
                                        <p:tgtEl>
                                          <p:spTgt spid="67"/>
                                        </p:tgtEl>
                                        <p:attrNameLst>
                                          <p:attrName>xshear</p:attrName>
                                        </p:attrNameLst>
                                      </p:cBhvr>
                                    </p:anim>
                                    <p:set>
                                      <p:cBhvr>
                                        <p:cTn id="213" dur="800">
                                          <p:stCondLst>
                                            <p:cond delay="200"/>
                                          </p:stCondLst>
                                        </p:cTn>
                                        <p:tgtEl>
                                          <p:spTgt spid="67"/>
                                        </p:tgtEl>
                                        <p:attrNameLst>
                                          <p:attrName>xshear</p:attrName>
                                        </p:attrNameLst>
                                      </p:cBhvr>
                                      <p:to>
                                        <p:strVal val="-1.0"/>
                                      </p:to>
                                    </p:set>
                                    <p:set>
                                      <p:cBhvr>
                                        <p:cTn id="214" dur="1" fill="hold">
                                          <p:stCondLst>
                                            <p:cond delay="999"/>
                                          </p:stCondLst>
                                        </p:cTn>
                                        <p:tgtEl>
                                          <p:spTgt spid="67"/>
                                        </p:tgtEl>
                                        <p:attrNameLst>
                                          <p:attrName>style.visibility</p:attrName>
                                        </p:attrNameLst>
                                      </p:cBhvr>
                                      <p:to>
                                        <p:strVal val="hidden"/>
                                      </p:to>
                                    </p:set>
                                  </p:childTnLst>
                                </p:cTn>
                              </p:par>
                              <p:par>
                                <p:cTn id="215" presetID="34" presetClass="exit" presetSubtype="0" fill="hold" grpId="1" nodeType="withEffect">
                                  <p:stCondLst>
                                    <p:cond delay="0"/>
                                  </p:stCondLst>
                                  <p:childTnLst>
                                    <p:anim from="(ppt_x)" to="(ppt_x+1)" calcmode="lin" valueType="num">
                                      <p:cBhvr>
                                        <p:cTn id="216" dur="1000">
                                          <p:stCondLst>
                                            <p:cond delay="0"/>
                                          </p:stCondLst>
                                        </p:cTn>
                                        <p:tgtEl>
                                          <p:spTgt spid="68"/>
                                        </p:tgtEl>
                                        <p:attrNameLst>
                                          <p:attrName>ppt_x</p:attrName>
                                        </p:attrNameLst>
                                      </p:cBhvr>
                                    </p:anim>
                                    <p:anim from="0" to="-1.0" calcmode="lin" valueType="num">
                                      <p:cBhvr>
                                        <p:cTn id="217" dur="200" accel="50000">
                                          <p:stCondLst>
                                            <p:cond delay="0"/>
                                          </p:stCondLst>
                                        </p:cTn>
                                        <p:tgtEl>
                                          <p:spTgt spid="68"/>
                                        </p:tgtEl>
                                        <p:attrNameLst>
                                          <p:attrName>xshear</p:attrName>
                                        </p:attrNameLst>
                                      </p:cBhvr>
                                    </p:anim>
                                    <p:set>
                                      <p:cBhvr>
                                        <p:cTn id="218" dur="800">
                                          <p:stCondLst>
                                            <p:cond delay="200"/>
                                          </p:stCondLst>
                                        </p:cTn>
                                        <p:tgtEl>
                                          <p:spTgt spid="68"/>
                                        </p:tgtEl>
                                        <p:attrNameLst>
                                          <p:attrName>xshear</p:attrName>
                                        </p:attrNameLst>
                                      </p:cBhvr>
                                      <p:to>
                                        <p:strVal val="-1.0"/>
                                      </p:to>
                                    </p:set>
                                    <p:set>
                                      <p:cBhvr>
                                        <p:cTn id="219" dur="1" fill="hold">
                                          <p:stCondLst>
                                            <p:cond delay="999"/>
                                          </p:stCondLst>
                                        </p:cTn>
                                        <p:tgtEl>
                                          <p:spTgt spid="68"/>
                                        </p:tgtEl>
                                        <p:attrNameLst>
                                          <p:attrName>style.visibility</p:attrName>
                                        </p:attrNameLst>
                                      </p:cBhvr>
                                      <p:to>
                                        <p:strVal val="hidden"/>
                                      </p:to>
                                    </p:set>
                                  </p:childTnLst>
                                </p:cTn>
                              </p:par>
                              <p:par>
                                <p:cTn id="220" presetID="34" presetClass="exit" presetSubtype="0" fill="hold" grpId="1" nodeType="withEffect">
                                  <p:stCondLst>
                                    <p:cond delay="0"/>
                                  </p:stCondLst>
                                  <p:childTnLst>
                                    <p:anim from="(ppt_x)" to="(ppt_x+1)" calcmode="lin" valueType="num">
                                      <p:cBhvr>
                                        <p:cTn id="221" dur="1000">
                                          <p:stCondLst>
                                            <p:cond delay="0"/>
                                          </p:stCondLst>
                                        </p:cTn>
                                        <p:tgtEl>
                                          <p:spTgt spid="70"/>
                                        </p:tgtEl>
                                        <p:attrNameLst>
                                          <p:attrName>ppt_x</p:attrName>
                                        </p:attrNameLst>
                                      </p:cBhvr>
                                    </p:anim>
                                    <p:anim from="0" to="-1.0" calcmode="lin" valueType="num">
                                      <p:cBhvr>
                                        <p:cTn id="222" dur="200" accel="50000">
                                          <p:stCondLst>
                                            <p:cond delay="0"/>
                                          </p:stCondLst>
                                        </p:cTn>
                                        <p:tgtEl>
                                          <p:spTgt spid="70"/>
                                        </p:tgtEl>
                                        <p:attrNameLst>
                                          <p:attrName>xshear</p:attrName>
                                        </p:attrNameLst>
                                      </p:cBhvr>
                                    </p:anim>
                                    <p:set>
                                      <p:cBhvr>
                                        <p:cTn id="223" dur="800">
                                          <p:stCondLst>
                                            <p:cond delay="200"/>
                                          </p:stCondLst>
                                        </p:cTn>
                                        <p:tgtEl>
                                          <p:spTgt spid="70"/>
                                        </p:tgtEl>
                                        <p:attrNameLst>
                                          <p:attrName>xshear</p:attrName>
                                        </p:attrNameLst>
                                      </p:cBhvr>
                                      <p:to>
                                        <p:strVal val="-1.0"/>
                                      </p:to>
                                    </p:set>
                                    <p:set>
                                      <p:cBhvr>
                                        <p:cTn id="224" dur="1" fill="hold">
                                          <p:stCondLst>
                                            <p:cond delay="999"/>
                                          </p:stCondLst>
                                        </p:cTn>
                                        <p:tgtEl>
                                          <p:spTgt spid="70"/>
                                        </p:tgtEl>
                                        <p:attrNameLst>
                                          <p:attrName>style.visibility</p:attrName>
                                        </p:attrNameLst>
                                      </p:cBhvr>
                                      <p:to>
                                        <p:strVal val="hidden"/>
                                      </p:to>
                                    </p:set>
                                  </p:childTnLst>
                                </p:cTn>
                              </p:par>
                              <p:par>
                                <p:cTn id="225" presetID="34" presetClass="exit" presetSubtype="0" fill="hold" grpId="1" nodeType="withEffect">
                                  <p:stCondLst>
                                    <p:cond delay="0"/>
                                  </p:stCondLst>
                                  <p:childTnLst>
                                    <p:anim from="(ppt_x)" to="(ppt_x+1)" calcmode="lin" valueType="num">
                                      <p:cBhvr>
                                        <p:cTn id="226" dur="1000">
                                          <p:stCondLst>
                                            <p:cond delay="0"/>
                                          </p:stCondLst>
                                        </p:cTn>
                                        <p:tgtEl>
                                          <p:spTgt spid="72"/>
                                        </p:tgtEl>
                                        <p:attrNameLst>
                                          <p:attrName>ppt_x</p:attrName>
                                        </p:attrNameLst>
                                      </p:cBhvr>
                                    </p:anim>
                                    <p:anim from="0" to="-1.0" calcmode="lin" valueType="num">
                                      <p:cBhvr>
                                        <p:cTn id="227" dur="200" accel="50000">
                                          <p:stCondLst>
                                            <p:cond delay="0"/>
                                          </p:stCondLst>
                                        </p:cTn>
                                        <p:tgtEl>
                                          <p:spTgt spid="72"/>
                                        </p:tgtEl>
                                        <p:attrNameLst>
                                          <p:attrName>xshear</p:attrName>
                                        </p:attrNameLst>
                                      </p:cBhvr>
                                    </p:anim>
                                    <p:set>
                                      <p:cBhvr>
                                        <p:cTn id="228" dur="800">
                                          <p:stCondLst>
                                            <p:cond delay="200"/>
                                          </p:stCondLst>
                                        </p:cTn>
                                        <p:tgtEl>
                                          <p:spTgt spid="72"/>
                                        </p:tgtEl>
                                        <p:attrNameLst>
                                          <p:attrName>xshear</p:attrName>
                                        </p:attrNameLst>
                                      </p:cBhvr>
                                      <p:to>
                                        <p:strVal val="-1.0"/>
                                      </p:to>
                                    </p:set>
                                    <p:set>
                                      <p:cBhvr>
                                        <p:cTn id="229" dur="1" fill="hold">
                                          <p:stCondLst>
                                            <p:cond delay="999"/>
                                          </p:stCondLst>
                                        </p:cTn>
                                        <p:tgtEl>
                                          <p:spTgt spid="72"/>
                                        </p:tgtEl>
                                        <p:attrNameLst>
                                          <p:attrName>style.visibility</p:attrName>
                                        </p:attrNameLst>
                                      </p:cBhvr>
                                      <p:to>
                                        <p:strVal val="hidden"/>
                                      </p:to>
                                    </p:set>
                                  </p:childTnLst>
                                </p:cTn>
                              </p:par>
                              <p:par>
                                <p:cTn id="230" presetID="34" presetClass="exit" presetSubtype="0" fill="hold" grpId="1" nodeType="withEffect">
                                  <p:stCondLst>
                                    <p:cond delay="0"/>
                                  </p:stCondLst>
                                  <p:childTnLst>
                                    <p:anim from="(ppt_x)" to="(ppt_x+1)" calcmode="lin" valueType="num">
                                      <p:cBhvr>
                                        <p:cTn id="231" dur="1000">
                                          <p:stCondLst>
                                            <p:cond delay="0"/>
                                          </p:stCondLst>
                                        </p:cTn>
                                        <p:tgtEl>
                                          <p:spTgt spid="73"/>
                                        </p:tgtEl>
                                        <p:attrNameLst>
                                          <p:attrName>ppt_x</p:attrName>
                                        </p:attrNameLst>
                                      </p:cBhvr>
                                    </p:anim>
                                    <p:anim from="0" to="-1.0" calcmode="lin" valueType="num">
                                      <p:cBhvr>
                                        <p:cTn id="232" dur="200" accel="50000">
                                          <p:stCondLst>
                                            <p:cond delay="0"/>
                                          </p:stCondLst>
                                        </p:cTn>
                                        <p:tgtEl>
                                          <p:spTgt spid="73"/>
                                        </p:tgtEl>
                                        <p:attrNameLst>
                                          <p:attrName>xshear</p:attrName>
                                        </p:attrNameLst>
                                      </p:cBhvr>
                                    </p:anim>
                                    <p:set>
                                      <p:cBhvr>
                                        <p:cTn id="233" dur="800">
                                          <p:stCondLst>
                                            <p:cond delay="200"/>
                                          </p:stCondLst>
                                        </p:cTn>
                                        <p:tgtEl>
                                          <p:spTgt spid="73"/>
                                        </p:tgtEl>
                                        <p:attrNameLst>
                                          <p:attrName>xshear</p:attrName>
                                        </p:attrNameLst>
                                      </p:cBhvr>
                                      <p:to>
                                        <p:strVal val="-1.0"/>
                                      </p:to>
                                    </p:set>
                                    <p:set>
                                      <p:cBhvr>
                                        <p:cTn id="234" dur="1" fill="hold">
                                          <p:stCondLst>
                                            <p:cond delay="999"/>
                                          </p:stCondLst>
                                        </p:cTn>
                                        <p:tgtEl>
                                          <p:spTgt spid="73"/>
                                        </p:tgtEl>
                                        <p:attrNameLst>
                                          <p:attrName>style.visibility</p:attrName>
                                        </p:attrNameLst>
                                      </p:cBhvr>
                                      <p:to>
                                        <p:strVal val="hidden"/>
                                      </p:to>
                                    </p:set>
                                  </p:childTnLst>
                                </p:cTn>
                              </p:par>
                              <p:par>
                                <p:cTn id="235" presetID="34" presetClass="exit" presetSubtype="0" fill="hold" nodeType="withEffect">
                                  <p:stCondLst>
                                    <p:cond delay="0"/>
                                  </p:stCondLst>
                                  <p:childTnLst>
                                    <p:anim from="(ppt_x)" to="(ppt_x+1)" calcmode="lin" valueType="num">
                                      <p:cBhvr>
                                        <p:cTn id="236" dur="1000">
                                          <p:stCondLst>
                                            <p:cond delay="0"/>
                                          </p:stCondLst>
                                        </p:cTn>
                                        <p:tgtEl>
                                          <p:spTgt spid="2"/>
                                        </p:tgtEl>
                                        <p:attrNameLst>
                                          <p:attrName>ppt_x</p:attrName>
                                        </p:attrNameLst>
                                      </p:cBhvr>
                                    </p:anim>
                                    <p:anim from="0" to="-1.0" calcmode="lin" valueType="num">
                                      <p:cBhvr>
                                        <p:cTn id="237" dur="200" accel="50000">
                                          <p:stCondLst>
                                            <p:cond delay="0"/>
                                          </p:stCondLst>
                                        </p:cTn>
                                        <p:tgtEl>
                                          <p:spTgt spid="2"/>
                                        </p:tgtEl>
                                        <p:attrNameLst>
                                          <p:attrName>xshear</p:attrName>
                                        </p:attrNameLst>
                                      </p:cBhvr>
                                    </p:anim>
                                    <p:set>
                                      <p:cBhvr>
                                        <p:cTn id="238" dur="800">
                                          <p:stCondLst>
                                            <p:cond delay="200"/>
                                          </p:stCondLst>
                                        </p:cTn>
                                        <p:tgtEl>
                                          <p:spTgt spid="2"/>
                                        </p:tgtEl>
                                        <p:attrNameLst>
                                          <p:attrName>xshear</p:attrName>
                                        </p:attrNameLst>
                                      </p:cBhvr>
                                      <p:to>
                                        <p:strVal val="-1.0"/>
                                      </p:to>
                                    </p:set>
                                    <p:set>
                                      <p:cBhvr>
                                        <p:cTn id="239" dur="1" fill="hold">
                                          <p:stCondLst>
                                            <p:cond delay="999"/>
                                          </p:stCondLst>
                                        </p:cTn>
                                        <p:tgtEl>
                                          <p:spTgt spid="2"/>
                                        </p:tgtEl>
                                        <p:attrNameLst>
                                          <p:attrName>style.visibility</p:attrName>
                                        </p:attrNameLst>
                                      </p:cBhvr>
                                      <p:to>
                                        <p:strVal val="hidden"/>
                                      </p:to>
                                    </p:set>
                                  </p:childTnLst>
                                </p:cTn>
                              </p:par>
                              <p:par>
                                <p:cTn id="240" presetID="34" presetClass="exit" presetSubtype="0" fill="hold" grpId="1" nodeType="withEffect">
                                  <p:stCondLst>
                                    <p:cond delay="0"/>
                                  </p:stCondLst>
                                  <p:childTnLst>
                                    <p:anim from="(ppt_x)" to="(ppt_x+1)" calcmode="lin" valueType="num">
                                      <p:cBhvr>
                                        <p:cTn id="241" dur="1000">
                                          <p:stCondLst>
                                            <p:cond delay="0"/>
                                          </p:stCondLst>
                                        </p:cTn>
                                        <p:tgtEl>
                                          <p:spTgt spid="30"/>
                                        </p:tgtEl>
                                        <p:attrNameLst>
                                          <p:attrName>ppt_x</p:attrName>
                                        </p:attrNameLst>
                                      </p:cBhvr>
                                    </p:anim>
                                    <p:anim from="0" to="-1.0" calcmode="lin" valueType="num">
                                      <p:cBhvr>
                                        <p:cTn id="242" dur="200" accel="50000">
                                          <p:stCondLst>
                                            <p:cond delay="0"/>
                                          </p:stCondLst>
                                        </p:cTn>
                                        <p:tgtEl>
                                          <p:spTgt spid="30"/>
                                        </p:tgtEl>
                                        <p:attrNameLst>
                                          <p:attrName>xshear</p:attrName>
                                        </p:attrNameLst>
                                      </p:cBhvr>
                                    </p:anim>
                                    <p:set>
                                      <p:cBhvr>
                                        <p:cTn id="243" dur="800">
                                          <p:stCondLst>
                                            <p:cond delay="200"/>
                                          </p:stCondLst>
                                        </p:cTn>
                                        <p:tgtEl>
                                          <p:spTgt spid="30"/>
                                        </p:tgtEl>
                                        <p:attrNameLst>
                                          <p:attrName>xshear</p:attrName>
                                        </p:attrNameLst>
                                      </p:cBhvr>
                                      <p:to>
                                        <p:strVal val="-1.0"/>
                                      </p:to>
                                    </p:set>
                                    <p:set>
                                      <p:cBhvr>
                                        <p:cTn id="244" dur="1" fill="hold">
                                          <p:stCondLst>
                                            <p:cond delay="999"/>
                                          </p:stCondLst>
                                        </p:cTn>
                                        <p:tgtEl>
                                          <p:spTgt spid="30"/>
                                        </p:tgtEl>
                                        <p:attrNameLst>
                                          <p:attrName>style.visibility</p:attrName>
                                        </p:attrNameLst>
                                      </p:cBhvr>
                                      <p:to>
                                        <p:strVal val="hidden"/>
                                      </p:to>
                                    </p:set>
                                  </p:childTnLst>
                                </p:cTn>
                              </p:par>
                              <p:par>
                                <p:cTn id="245" presetID="34" presetClass="exit" presetSubtype="0" fill="hold" grpId="1" nodeType="withEffect">
                                  <p:stCondLst>
                                    <p:cond delay="0"/>
                                  </p:stCondLst>
                                  <p:childTnLst>
                                    <p:anim from="(ppt_x)" to="(ppt_x+1)" calcmode="lin" valueType="num">
                                      <p:cBhvr>
                                        <p:cTn id="246" dur="1000">
                                          <p:stCondLst>
                                            <p:cond delay="0"/>
                                          </p:stCondLst>
                                        </p:cTn>
                                        <p:tgtEl>
                                          <p:spTgt spid="33"/>
                                        </p:tgtEl>
                                        <p:attrNameLst>
                                          <p:attrName>ppt_x</p:attrName>
                                        </p:attrNameLst>
                                      </p:cBhvr>
                                    </p:anim>
                                    <p:anim from="0" to="-1.0" calcmode="lin" valueType="num">
                                      <p:cBhvr>
                                        <p:cTn id="247" dur="200" accel="50000">
                                          <p:stCondLst>
                                            <p:cond delay="0"/>
                                          </p:stCondLst>
                                        </p:cTn>
                                        <p:tgtEl>
                                          <p:spTgt spid="33"/>
                                        </p:tgtEl>
                                        <p:attrNameLst>
                                          <p:attrName>xshear</p:attrName>
                                        </p:attrNameLst>
                                      </p:cBhvr>
                                    </p:anim>
                                    <p:set>
                                      <p:cBhvr>
                                        <p:cTn id="248" dur="800">
                                          <p:stCondLst>
                                            <p:cond delay="200"/>
                                          </p:stCondLst>
                                        </p:cTn>
                                        <p:tgtEl>
                                          <p:spTgt spid="33"/>
                                        </p:tgtEl>
                                        <p:attrNameLst>
                                          <p:attrName>xshear</p:attrName>
                                        </p:attrNameLst>
                                      </p:cBhvr>
                                      <p:to>
                                        <p:strVal val="-1.0"/>
                                      </p:to>
                                    </p:set>
                                    <p:set>
                                      <p:cBhvr>
                                        <p:cTn id="249" dur="1" fill="hold">
                                          <p:stCondLst>
                                            <p:cond delay="999"/>
                                          </p:stCondLst>
                                        </p:cTn>
                                        <p:tgtEl>
                                          <p:spTgt spid="33"/>
                                        </p:tgtEl>
                                        <p:attrNameLst>
                                          <p:attrName>style.visibility</p:attrName>
                                        </p:attrNameLst>
                                      </p:cBhvr>
                                      <p:to>
                                        <p:strVal val="hidden"/>
                                      </p:to>
                                    </p:set>
                                  </p:childTnLst>
                                </p:cTn>
                              </p:par>
                              <p:par>
                                <p:cTn id="250" presetID="34" presetClass="exit" presetSubtype="0" fill="hold" grpId="1" nodeType="withEffect">
                                  <p:stCondLst>
                                    <p:cond delay="0"/>
                                  </p:stCondLst>
                                  <p:childTnLst>
                                    <p:anim from="(ppt_x)" to="(ppt_x+1)" calcmode="lin" valueType="num">
                                      <p:cBhvr>
                                        <p:cTn id="251" dur="1000">
                                          <p:stCondLst>
                                            <p:cond delay="0"/>
                                          </p:stCondLst>
                                        </p:cTn>
                                        <p:tgtEl>
                                          <p:spTgt spid="34"/>
                                        </p:tgtEl>
                                        <p:attrNameLst>
                                          <p:attrName>ppt_x</p:attrName>
                                        </p:attrNameLst>
                                      </p:cBhvr>
                                    </p:anim>
                                    <p:anim from="0" to="-1.0" calcmode="lin" valueType="num">
                                      <p:cBhvr>
                                        <p:cTn id="252" dur="200" accel="50000">
                                          <p:stCondLst>
                                            <p:cond delay="0"/>
                                          </p:stCondLst>
                                        </p:cTn>
                                        <p:tgtEl>
                                          <p:spTgt spid="34"/>
                                        </p:tgtEl>
                                        <p:attrNameLst>
                                          <p:attrName>xshear</p:attrName>
                                        </p:attrNameLst>
                                      </p:cBhvr>
                                    </p:anim>
                                    <p:set>
                                      <p:cBhvr>
                                        <p:cTn id="253" dur="800">
                                          <p:stCondLst>
                                            <p:cond delay="200"/>
                                          </p:stCondLst>
                                        </p:cTn>
                                        <p:tgtEl>
                                          <p:spTgt spid="34"/>
                                        </p:tgtEl>
                                        <p:attrNameLst>
                                          <p:attrName>xshear</p:attrName>
                                        </p:attrNameLst>
                                      </p:cBhvr>
                                      <p:to>
                                        <p:strVal val="-1.0"/>
                                      </p:to>
                                    </p:set>
                                    <p:set>
                                      <p:cBhvr>
                                        <p:cTn id="254" dur="1" fill="hold">
                                          <p:stCondLst>
                                            <p:cond delay="999"/>
                                          </p:stCondLst>
                                        </p:cTn>
                                        <p:tgtEl>
                                          <p:spTgt spid="34"/>
                                        </p:tgtEl>
                                        <p:attrNameLst>
                                          <p:attrName>style.visibility</p:attrName>
                                        </p:attrNameLst>
                                      </p:cBhvr>
                                      <p:to>
                                        <p:strVal val="hidden"/>
                                      </p:to>
                                    </p:set>
                                  </p:childTnLst>
                                </p:cTn>
                              </p:par>
                              <p:par>
                                <p:cTn id="255" presetID="41" presetClass="exit" presetSubtype="0" fill="hold" grpId="1" nodeType="withEffect">
                                  <p:stCondLst>
                                    <p:cond delay="0"/>
                                  </p:stCondLst>
                                  <p:iterate type="lt">
                                    <p:tmPct val="10000"/>
                                  </p:iterate>
                                  <p:childTnLst>
                                    <p:anim calcmode="lin" valueType="num">
                                      <p:cBhvr>
                                        <p:cTn id="256" dur="500"/>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257" dur="500"/>
                                        <p:tgtEl>
                                          <p:spTgt spid="49"/>
                                        </p:tgtEl>
                                        <p:attrNameLst>
                                          <p:attrName>ppt_y</p:attrName>
                                        </p:attrNameLst>
                                      </p:cBhvr>
                                      <p:tavLst>
                                        <p:tav tm="0">
                                          <p:val>
                                            <p:strVal val="ppt_y"/>
                                          </p:val>
                                        </p:tav>
                                        <p:tav tm="100000">
                                          <p:val>
                                            <p:strVal val="ppt_y"/>
                                          </p:val>
                                        </p:tav>
                                      </p:tavLst>
                                    </p:anim>
                                    <p:anim calcmode="lin" valueType="num">
                                      <p:cBhvr>
                                        <p:cTn id="258" dur="500"/>
                                        <p:tgtEl>
                                          <p:spTgt spid="49"/>
                                        </p:tgtEl>
                                        <p:attrNameLst>
                                          <p:attrName>ppt_h</p:attrName>
                                        </p:attrNameLst>
                                      </p:cBhvr>
                                      <p:tavLst>
                                        <p:tav tm="0">
                                          <p:val>
                                            <p:strVal val="ppt_h"/>
                                          </p:val>
                                        </p:tav>
                                        <p:tav tm="50000">
                                          <p:val>
                                            <p:strVal val="ppt_h+.01"/>
                                          </p:val>
                                        </p:tav>
                                        <p:tav tm="100000">
                                          <p:val>
                                            <p:strVal val="ppt_h/10"/>
                                          </p:val>
                                        </p:tav>
                                      </p:tavLst>
                                    </p:anim>
                                    <p:anim calcmode="lin" valueType="num">
                                      <p:cBhvr>
                                        <p:cTn id="259" dur="500"/>
                                        <p:tgtEl>
                                          <p:spTgt spid="49"/>
                                        </p:tgtEl>
                                        <p:attrNameLst>
                                          <p:attrName>ppt_w</p:attrName>
                                        </p:attrNameLst>
                                      </p:cBhvr>
                                      <p:tavLst>
                                        <p:tav tm="0">
                                          <p:val>
                                            <p:strVal val="ppt_w"/>
                                          </p:val>
                                        </p:tav>
                                        <p:tav tm="50000">
                                          <p:val>
                                            <p:strVal val="ppt_w+.01"/>
                                          </p:val>
                                        </p:tav>
                                        <p:tav tm="100000">
                                          <p:val>
                                            <p:strVal val="ppt_w/10"/>
                                          </p:val>
                                        </p:tav>
                                      </p:tavLst>
                                    </p:anim>
                                    <p:animEffect transition="out" filter="fade">
                                      <p:cBhvr>
                                        <p:cTn id="260" dur="500" tmFilter="0,0; .5, 0; 1, 1"/>
                                        <p:tgtEl>
                                          <p:spTgt spid="49"/>
                                        </p:tgtEl>
                                      </p:cBhvr>
                                    </p:animEffect>
                                    <p:set>
                                      <p:cBhvr>
                                        <p:cTn id="261"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1" grpId="0" animBg="1"/>
      <p:bldP spid="31" grpId="1" animBg="1"/>
      <p:bldP spid="32" grpId="0" animBg="1"/>
      <p:bldP spid="32" grpId="1" animBg="1"/>
      <p:bldP spid="35" grpId="0" animBg="1"/>
      <p:bldP spid="35" grpId="1" animBg="1"/>
      <p:bldP spid="36" grpId="0" animBg="1"/>
      <p:bldP spid="36"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P spid="60" grpId="0" animBg="1"/>
      <p:bldP spid="60" grpId="1" animBg="1"/>
      <p:bldP spid="65" grpId="0" animBg="1"/>
      <p:bldP spid="65" grpId="1" animBg="1"/>
      <p:bldP spid="67" grpId="0" animBg="1"/>
      <p:bldP spid="67" grpId="1" animBg="1"/>
      <p:bldP spid="68" grpId="0" animBg="1"/>
      <p:bldP spid="68" grpId="1" animBg="1"/>
      <p:bldP spid="70" grpId="0" animBg="1"/>
      <p:bldP spid="70" grpId="1" animBg="1"/>
      <p:bldP spid="72" grpId="0" animBg="1"/>
      <p:bldP spid="72" grpId="1" animBg="1"/>
      <p:bldP spid="73" grpId="0" animBg="1"/>
      <p:bldP spid="73" grpId="1" animBg="1"/>
      <p:bldP spid="30" grpId="0" animBg="1"/>
      <p:bldP spid="30" grpId="1" animBg="1"/>
      <p:bldP spid="33" grpId="0" animBg="1"/>
      <p:bldP spid="33" grpId="1" animBg="1"/>
      <p:bldP spid="34" grpId="0" animBg="1"/>
      <p:bldP spid="34" grpId="1" animBg="1"/>
      <p:bldP spid="49" grpId="0"/>
      <p:bldP spid="49"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4" name="TextBox 3"/>
          <p:cNvSpPr txBox="1"/>
          <p:nvPr/>
        </p:nvSpPr>
        <p:spPr>
          <a:xfrm>
            <a:off x="457200" y="685800"/>
            <a:ext cx="5867400" cy="5262979"/>
          </a:xfrm>
          <a:prstGeom prst="rect">
            <a:avLst/>
          </a:prstGeom>
          <a:noFill/>
        </p:spPr>
        <p:txBody>
          <a:bodyPr wrap="square" rtlCol="0">
            <a:spAutoFit/>
          </a:bodyPr>
          <a:lstStyle/>
          <a:p>
            <a:r>
              <a:rPr lang="en-US" sz="2800" dirty="0" smtClean="0">
                <a:latin typeface="+mj-lt"/>
              </a:rPr>
              <a:t>In this day of gathering storms, as moral deterioration of the political power spreads its growing infection, it is essential that every spiritual force be mobilized to defend and preserve the religious base upon which this nation is founded; for it has been that base which has been the motivating impulse to our</a:t>
            </a:r>
            <a:endParaRPr lang="en-US" sz="2800" dirty="0">
              <a:latin typeface="+mj-lt"/>
            </a:endParaRPr>
          </a:p>
        </p:txBody>
      </p:sp>
      <p:sp>
        <p:nvSpPr>
          <p:cNvPr id="11" name="TextBox 10"/>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General Douglas MacArthur</a:t>
            </a:r>
          </a:p>
        </p:txBody>
      </p:sp>
      <p:sp>
        <p:nvSpPr>
          <p:cNvPr id="5" name="TextBox 4"/>
          <p:cNvSpPr txBox="1"/>
          <p:nvPr/>
        </p:nvSpPr>
        <p:spPr>
          <a:xfrm>
            <a:off x="457200" y="685800"/>
            <a:ext cx="5867400" cy="5262979"/>
          </a:xfrm>
          <a:prstGeom prst="rect">
            <a:avLst/>
          </a:prstGeom>
          <a:noFill/>
        </p:spPr>
        <p:txBody>
          <a:bodyPr wrap="square" rtlCol="0">
            <a:spAutoFit/>
          </a:bodyPr>
          <a:lstStyle/>
          <a:p>
            <a:r>
              <a:rPr lang="en-US" sz="2800" dirty="0" smtClean="0">
                <a:latin typeface="+mj-lt"/>
              </a:rPr>
              <a:t>moral and national growth.  History fails to record a single precedent in which nations subject to moral decay have not passed into political and economic decline.  There has bee either a spiritual reawakening to overcome the moral lapse, or a progressive deterioration leading to ultimate national disaster.</a:t>
            </a:r>
            <a:endParaRPr lang="en-US" sz="2800" dirty="0">
              <a:latin typeface="+mj-l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11"/>
                                        </p:tgtEl>
                                        <p:attrNameLst>
                                          <p:attrName>ppt_y</p:attrName>
                                        </p:attrNameLst>
                                      </p:cBhvr>
                                      <p:tavLst>
                                        <p:tav tm="0">
                                          <p:val>
                                            <p:strVal val="#ppt_y"/>
                                          </p:val>
                                        </p:tav>
                                        <p:tav tm="100000">
                                          <p:val>
                                            <p:strVal val="#ppt_y"/>
                                          </p:val>
                                        </p:tav>
                                      </p:tavLst>
                                    </p:anim>
                                    <p:anim calcmode="lin" valueType="num">
                                      <p:cBhvr>
                                        <p:cTn id="15"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fade">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34" presetClass="exit" presetSubtype="0" fill="hold" grpId="1" nodeType="clickEffect">
                                  <p:stCondLst>
                                    <p:cond delay="0"/>
                                  </p:stCondLst>
                                  <p:childTnLst>
                                    <p:anim from="(ppt_x)" to="(ppt_x+1)" calcmode="lin" valueType="num">
                                      <p:cBhvr>
                                        <p:cTn id="30" dur="1000">
                                          <p:stCondLst>
                                            <p:cond delay="0"/>
                                          </p:stCondLst>
                                        </p:cTn>
                                        <p:tgtEl>
                                          <p:spTgt spid="5"/>
                                        </p:tgtEl>
                                        <p:attrNameLst>
                                          <p:attrName>ppt_x</p:attrName>
                                        </p:attrNameLst>
                                      </p:cBhvr>
                                    </p:anim>
                                    <p:anim from="0" to="-1.0" calcmode="lin" valueType="num">
                                      <p:cBhvr>
                                        <p:cTn id="31" dur="200" accel="50000">
                                          <p:stCondLst>
                                            <p:cond delay="0"/>
                                          </p:stCondLst>
                                        </p:cTn>
                                        <p:tgtEl>
                                          <p:spTgt spid="5"/>
                                        </p:tgtEl>
                                        <p:attrNameLst>
                                          <p:attrName>xshear</p:attrName>
                                        </p:attrNameLst>
                                      </p:cBhvr>
                                    </p:anim>
                                    <p:set>
                                      <p:cBhvr>
                                        <p:cTn id="32" dur="800">
                                          <p:stCondLst>
                                            <p:cond delay="200"/>
                                          </p:stCondLst>
                                        </p:cTn>
                                        <p:tgtEl>
                                          <p:spTgt spid="5"/>
                                        </p:tgtEl>
                                        <p:attrNameLst>
                                          <p:attrName>xshear</p:attrName>
                                        </p:attrNameLst>
                                      </p:cBhvr>
                                      <p:to>
                                        <p:strVal val="-1.0"/>
                                      </p:to>
                                    </p:set>
                                    <p:set>
                                      <p:cBhvr>
                                        <p:cTn id="33" dur="1" fill="hold">
                                          <p:stCondLst>
                                            <p:cond delay="999"/>
                                          </p:stCondLst>
                                        </p:cTn>
                                        <p:tgtEl>
                                          <p:spTgt spid="5"/>
                                        </p:tgtEl>
                                        <p:attrNameLst>
                                          <p:attrName>style.visibility</p:attrName>
                                        </p:attrNameLst>
                                      </p:cBhvr>
                                      <p:to>
                                        <p:strVal val="hidden"/>
                                      </p:to>
                                    </p:set>
                                  </p:childTnLst>
                                </p:cTn>
                              </p:par>
                              <p:par>
                                <p:cTn id="34" presetID="41" presetClass="exit" presetSubtype="0" fill="hold" grpId="1" nodeType="withEffect">
                                  <p:stCondLst>
                                    <p:cond delay="0"/>
                                  </p:stCondLst>
                                  <p:iterate type="lt">
                                    <p:tmPct val="10000"/>
                                  </p:iterate>
                                  <p:childTnLst>
                                    <p:anim calcmode="lin" valueType="num">
                                      <p:cBhvr>
                                        <p:cTn id="35" dur="500"/>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6" dur="500"/>
                                        <p:tgtEl>
                                          <p:spTgt spid="11"/>
                                        </p:tgtEl>
                                        <p:attrNameLst>
                                          <p:attrName>ppt_y</p:attrName>
                                        </p:attrNameLst>
                                      </p:cBhvr>
                                      <p:tavLst>
                                        <p:tav tm="0">
                                          <p:val>
                                            <p:strVal val="ppt_y"/>
                                          </p:val>
                                        </p:tav>
                                        <p:tav tm="100000">
                                          <p:val>
                                            <p:strVal val="ppt_y"/>
                                          </p:val>
                                        </p:tav>
                                      </p:tavLst>
                                    </p:anim>
                                    <p:anim calcmode="lin" valueType="num">
                                      <p:cBhvr>
                                        <p:cTn id="37" dur="500"/>
                                        <p:tgtEl>
                                          <p:spTgt spid="11"/>
                                        </p:tgtEl>
                                        <p:attrNameLst>
                                          <p:attrName>ppt_h</p:attrName>
                                        </p:attrNameLst>
                                      </p:cBhvr>
                                      <p:tavLst>
                                        <p:tav tm="0">
                                          <p:val>
                                            <p:strVal val="ppt_h"/>
                                          </p:val>
                                        </p:tav>
                                        <p:tav tm="50000">
                                          <p:val>
                                            <p:strVal val="ppt_h+.01"/>
                                          </p:val>
                                        </p:tav>
                                        <p:tav tm="100000">
                                          <p:val>
                                            <p:strVal val="ppt_h/10"/>
                                          </p:val>
                                        </p:tav>
                                      </p:tavLst>
                                    </p:anim>
                                    <p:anim calcmode="lin" valueType="num">
                                      <p:cBhvr>
                                        <p:cTn id="38" dur="500"/>
                                        <p:tgtEl>
                                          <p:spTgt spid="11"/>
                                        </p:tgtEl>
                                        <p:attrNameLst>
                                          <p:attrName>ppt_w</p:attrName>
                                        </p:attrNameLst>
                                      </p:cBhvr>
                                      <p:tavLst>
                                        <p:tav tm="0">
                                          <p:val>
                                            <p:strVal val="ppt_w"/>
                                          </p:val>
                                        </p:tav>
                                        <p:tav tm="50000">
                                          <p:val>
                                            <p:strVal val="ppt_w+.01"/>
                                          </p:val>
                                        </p:tav>
                                        <p:tav tm="100000">
                                          <p:val>
                                            <p:strVal val="ppt_w/10"/>
                                          </p:val>
                                        </p:tav>
                                      </p:tavLst>
                                    </p:anim>
                                    <p:animEffect transition="out" filter="fade">
                                      <p:cBhvr>
                                        <p:cTn id="39" dur="500" tmFilter="0,0; .5, 0; 1, 1"/>
                                        <p:tgtEl>
                                          <p:spTgt spid="11"/>
                                        </p:tgtEl>
                                      </p:cBhvr>
                                    </p:animEffect>
                                    <p:set>
                                      <p:cBhvr>
                                        <p:cTn id="4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1" grpId="0"/>
      <p:bldP spid="11" grpId="1"/>
      <p:bldP spid="5" grpId="0"/>
      <p:bldP spid="5"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4" name="TextBox 3"/>
          <p:cNvSpPr txBox="1"/>
          <p:nvPr/>
        </p:nvSpPr>
        <p:spPr>
          <a:xfrm>
            <a:off x="457200" y="685800"/>
            <a:ext cx="5867400" cy="584775"/>
          </a:xfrm>
          <a:prstGeom prst="rect">
            <a:avLst/>
          </a:prstGeom>
          <a:noFill/>
        </p:spPr>
        <p:txBody>
          <a:bodyPr wrap="square" rtlCol="0">
            <a:spAutoFit/>
          </a:bodyPr>
          <a:lstStyle/>
          <a:p>
            <a:r>
              <a:rPr lang="en-US" sz="3200" dirty="0" smtClean="0">
                <a:solidFill>
                  <a:schemeClr val="bg1"/>
                </a:solidFill>
                <a:latin typeface="+mj-lt"/>
              </a:rPr>
              <a:t>Hebrew</a:t>
            </a:r>
            <a:r>
              <a:rPr lang="en-US" sz="3200" dirty="0" smtClean="0">
                <a:latin typeface="+mj-lt"/>
              </a:rPr>
              <a:t> ~ </a:t>
            </a:r>
            <a:r>
              <a:rPr lang="en-US" sz="3200" b="1" i="1" dirty="0" err="1" smtClean="0">
                <a:solidFill>
                  <a:schemeClr val="bg1"/>
                </a:solidFill>
              </a:rPr>
              <a:t>shaphat</a:t>
            </a:r>
            <a:endParaRPr lang="en-US" sz="3200" b="1" dirty="0">
              <a:solidFill>
                <a:schemeClr val="bg1"/>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9" presetClass="emph" presetSubtype="0" grpId="2" nodeType="withEffect">
                                  <p:stCondLst>
                                    <p:cond delay="0"/>
                                  </p:stCondLst>
                                  <p:childTnLst>
                                    <p:set>
                                      <p:cBhvr rctx="PPT">
                                        <p:cTn id="12" dur="indefinite"/>
                                        <p:tgtEl>
                                          <p:spTgt spid="4"/>
                                        </p:tgtEl>
                                        <p:attrNameLst>
                                          <p:attrName>style.opacity</p:attrName>
                                        </p:attrNameLst>
                                      </p:cBhvr>
                                      <p:to>
                                        <p:strVal val="0.5"/>
                                      </p:to>
                                    </p:set>
                                    <p:animEffect filter="image" prLst="opacity: 0.5">
                                      <p:cBhvr rctx="IE">
                                        <p:cTn id="13" dur="indefinite"/>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34" presetClass="exit" presetSubtype="0" fill="hold" grpId="1" nodeType="clickEffect">
                                  <p:stCondLst>
                                    <p:cond delay="0"/>
                                  </p:stCondLst>
                                  <p:childTnLst>
                                    <p:anim from="(ppt_x)" to="(ppt_x+1)" calcmode="lin" valueType="num">
                                      <p:cBhvr>
                                        <p:cTn id="17" dur="1000">
                                          <p:stCondLst>
                                            <p:cond delay="0"/>
                                          </p:stCondLst>
                                        </p:cTn>
                                        <p:tgtEl>
                                          <p:spTgt spid="4"/>
                                        </p:tgtEl>
                                        <p:attrNameLst>
                                          <p:attrName>ppt_x</p:attrName>
                                        </p:attrNameLst>
                                      </p:cBhvr>
                                    </p:anim>
                                    <p:anim from="0" to="-1.0" calcmode="lin" valueType="num">
                                      <p:cBhvr>
                                        <p:cTn id="18" dur="200" accel="50000">
                                          <p:stCondLst>
                                            <p:cond delay="0"/>
                                          </p:stCondLst>
                                        </p:cTn>
                                        <p:tgtEl>
                                          <p:spTgt spid="4"/>
                                        </p:tgtEl>
                                        <p:attrNameLst>
                                          <p:attrName>xshear</p:attrName>
                                        </p:attrNameLst>
                                      </p:cBhvr>
                                    </p:anim>
                                    <p:set>
                                      <p:cBhvr>
                                        <p:cTn id="19" dur="800">
                                          <p:stCondLst>
                                            <p:cond delay="200"/>
                                          </p:stCondLst>
                                        </p:cTn>
                                        <p:tgtEl>
                                          <p:spTgt spid="4"/>
                                        </p:tgtEl>
                                        <p:attrNameLst>
                                          <p:attrName>xshear</p:attrName>
                                        </p:attrNameLst>
                                      </p:cBhvr>
                                      <p:to>
                                        <p:strVal val="-1.0"/>
                                      </p:to>
                                    </p:set>
                                    <p:set>
                                      <p:cBhvr>
                                        <p:cTn id="20"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4" name="TextBox 3"/>
          <p:cNvSpPr txBox="1"/>
          <p:nvPr/>
        </p:nvSpPr>
        <p:spPr>
          <a:xfrm>
            <a:off x="457200" y="685800"/>
            <a:ext cx="5867400" cy="1077218"/>
          </a:xfrm>
          <a:prstGeom prst="rect">
            <a:avLst/>
          </a:prstGeom>
          <a:noFill/>
        </p:spPr>
        <p:txBody>
          <a:bodyPr wrap="square" rtlCol="0">
            <a:spAutoFit/>
          </a:bodyPr>
          <a:lstStyle/>
          <a:p>
            <a:r>
              <a:rPr lang="en-US" sz="3200" b="1" dirty="0" smtClean="0"/>
              <a:t>FAMILY FEUD LEAVES 69 BROTHERS DEAD!</a:t>
            </a:r>
            <a:endParaRPr lang="en-US" sz="3200" dirty="0"/>
          </a:p>
        </p:txBody>
      </p:sp>
      <p:sp>
        <p:nvSpPr>
          <p:cNvPr id="11" name="TextBox 10"/>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Headlines From The Past</a:t>
            </a:r>
          </a:p>
        </p:txBody>
      </p:sp>
      <p:sp>
        <p:nvSpPr>
          <p:cNvPr id="5" name="TextBox 4"/>
          <p:cNvSpPr txBox="1"/>
          <p:nvPr/>
        </p:nvSpPr>
        <p:spPr>
          <a:xfrm>
            <a:off x="457200" y="1677857"/>
            <a:ext cx="5867400" cy="1569660"/>
          </a:xfrm>
          <a:prstGeom prst="rect">
            <a:avLst/>
          </a:prstGeom>
          <a:noFill/>
        </p:spPr>
        <p:txBody>
          <a:bodyPr wrap="square" rtlCol="0">
            <a:spAutoFit/>
          </a:bodyPr>
          <a:lstStyle/>
          <a:p>
            <a:r>
              <a:rPr lang="en-US" sz="3200" b="1" dirty="0" smtClean="0"/>
              <a:t>POWERFUL GOVERNMENT LEADER CAUGHT IN “LOVE NEST.”</a:t>
            </a:r>
            <a:endParaRPr lang="en-US" sz="3200" dirty="0"/>
          </a:p>
        </p:txBody>
      </p:sp>
      <p:sp>
        <p:nvSpPr>
          <p:cNvPr id="6" name="TextBox 5"/>
          <p:cNvSpPr txBox="1"/>
          <p:nvPr/>
        </p:nvSpPr>
        <p:spPr>
          <a:xfrm>
            <a:off x="457200" y="3178490"/>
            <a:ext cx="5867400" cy="1569660"/>
          </a:xfrm>
          <a:prstGeom prst="rect">
            <a:avLst/>
          </a:prstGeom>
          <a:noFill/>
        </p:spPr>
        <p:txBody>
          <a:bodyPr wrap="square" rtlCol="0">
            <a:spAutoFit/>
          </a:bodyPr>
          <a:lstStyle/>
          <a:p>
            <a:r>
              <a:rPr lang="en-US" sz="3200" b="1" dirty="0" smtClean="0"/>
              <a:t>GANG RAPE LEADS TO VICTIM’S DEATH AND DISMEMBERMENT.</a:t>
            </a: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11"/>
                                        </p:tgtEl>
                                        <p:attrNameLst>
                                          <p:attrName>ppt_y</p:attrName>
                                        </p:attrNameLst>
                                      </p:cBhvr>
                                      <p:tavLst>
                                        <p:tav tm="0">
                                          <p:val>
                                            <p:strVal val="#ppt_y"/>
                                          </p:val>
                                        </p:tav>
                                        <p:tav tm="100000">
                                          <p:val>
                                            <p:strVal val="#ppt_y"/>
                                          </p:val>
                                        </p:tav>
                                      </p:tavLst>
                                    </p:anim>
                                    <p:anim calcmode="lin" valueType="num">
                                      <p:cBhvr>
                                        <p:cTn id="15"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from="(-#ppt_w/2)" to="(#ppt_x)" calcmode="lin" valueType="num">
                                      <p:cBhvr>
                                        <p:cTn id="22" dur="600" fill="hold">
                                          <p:stCondLst>
                                            <p:cond delay="0"/>
                                          </p:stCondLst>
                                        </p:cTn>
                                        <p:tgtEl>
                                          <p:spTgt spid="5"/>
                                        </p:tgtEl>
                                        <p:attrNameLst>
                                          <p:attrName>ppt_x</p:attrName>
                                        </p:attrNameLst>
                                      </p:cBhvr>
                                    </p:anim>
                                    <p:anim from="0" to="-1.0" calcmode="lin" valueType="num">
                                      <p:cBhvr>
                                        <p:cTn id="23" dur="200" decel="50000" autoRev="1" fill="hold">
                                          <p:stCondLst>
                                            <p:cond delay="600"/>
                                          </p:stCondLst>
                                        </p:cTn>
                                        <p:tgtEl>
                                          <p:spTgt spid="5"/>
                                        </p:tgtEl>
                                        <p:attrNameLst>
                                          <p:attrName>xshear</p:attrName>
                                        </p:attrNameLst>
                                      </p:cBhvr>
                                    </p:anim>
                                    <p:animScale>
                                      <p:cBhvr>
                                        <p:cTn id="24" dur="200" decel="100000" autoRev="1" fill="hold">
                                          <p:stCondLst>
                                            <p:cond delay="600"/>
                                          </p:stCondLst>
                                        </p:cTn>
                                        <p:tgtEl>
                                          <p:spTgt spid="5"/>
                                        </p:tgtEl>
                                      </p:cBhvr>
                                      <p:from x="100000" y="100000"/>
                                      <p:to x="80000" y="100000"/>
                                    </p:animScale>
                                    <p:anim by="(#ppt_h/3+#ppt_w*0.1)" calcmode="lin" valueType="num">
                                      <p:cBhvr additive="sum">
                                        <p:cTn id="25" dur="200" decel="100000" autoRev="1" fill="hold">
                                          <p:stCondLst>
                                            <p:cond delay="600"/>
                                          </p:stCondLst>
                                        </p:cTn>
                                        <p:tgtEl>
                                          <p:spTgt spid="5"/>
                                        </p:tgtEl>
                                        <p:attrNameLst>
                                          <p:attrName>ppt_x</p:attrName>
                                        </p:attrNameLst>
                                      </p:cBhvr>
                                    </p:anim>
                                  </p:childTnLst>
                                </p:cTn>
                              </p:par>
                              <p:par>
                                <p:cTn id="26" presetID="9" presetClass="emph" presetSubtype="0" grpId="2" nodeType="withEffect">
                                  <p:stCondLst>
                                    <p:cond delay="0"/>
                                  </p:stCondLst>
                                  <p:childTnLst>
                                    <p:set>
                                      <p:cBhvr rctx="PPT">
                                        <p:cTn id="27" dur="indefinite"/>
                                        <p:tgtEl>
                                          <p:spTgt spid="4"/>
                                        </p:tgtEl>
                                        <p:attrNameLst>
                                          <p:attrName>style.opacity</p:attrName>
                                        </p:attrNameLst>
                                      </p:cBhvr>
                                      <p:to>
                                        <p:strVal val="0.5"/>
                                      </p:to>
                                    </p:set>
                                    <p:animEffect filter="image" prLst="opacity: 0.5">
                                      <p:cBhvr rctx="IE">
                                        <p:cTn id="28" dur="indefinite"/>
                                        <p:tgtEl>
                                          <p:spTgt spid="4"/>
                                        </p:tgtEl>
                                      </p:cBhvr>
                                    </p:animEffect>
                                  </p:childTnLst>
                                </p:cTn>
                              </p:par>
                            </p:childTnLst>
                          </p:cTn>
                        </p:par>
                      </p:childTnLst>
                    </p:cTn>
                  </p:par>
                  <p:par>
                    <p:cTn id="29" fill="hold">
                      <p:stCondLst>
                        <p:cond delay="indefinite"/>
                      </p:stCondLst>
                      <p:childTnLst>
                        <p:par>
                          <p:cTn id="30" fill="hold">
                            <p:stCondLst>
                              <p:cond delay="0"/>
                            </p:stCondLst>
                            <p:childTnLst>
                              <p:par>
                                <p:cTn id="31" presetID="34" presetClass="entr" presetSubtype="0"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 from="(-#ppt_w/2)" to="(#ppt_x)" calcmode="lin" valueType="num">
                                      <p:cBhvr>
                                        <p:cTn id="33" dur="600" fill="hold">
                                          <p:stCondLst>
                                            <p:cond delay="0"/>
                                          </p:stCondLst>
                                        </p:cTn>
                                        <p:tgtEl>
                                          <p:spTgt spid="6"/>
                                        </p:tgtEl>
                                        <p:attrNameLst>
                                          <p:attrName>ppt_x</p:attrName>
                                        </p:attrNameLst>
                                      </p:cBhvr>
                                    </p:anim>
                                    <p:anim from="0" to="-1.0" calcmode="lin" valueType="num">
                                      <p:cBhvr>
                                        <p:cTn id="34" dur="200" decel="50000" autoRev="1" fill="hold">
                                          <p:stCondLst>
                                            <p:cond delay="600"/>
                                          </p:stCondLst>
                                        </p:cTn>
                                        <p:tgtEl>
                                          <p:spTgt spid="6"/>
                                        </p:tgtEl>
                                        <p:attrNameLst>
                                          <p:attrName>xshear</p:attrName>
                                        </p:attrNameLst>
                                      </p:cBhvr>
                                    </p:anim>
                                    <p:animScale>
                                      <p:cBhvr>
                                        <p:cTn id="35" dur="200" decel="100000" autoRev="1" fill="hold">
                                          <p:stCondLst>
                                            <p:cond delay="600"/>
                                          </p:stCondLst>
                                        </p:cTn>
                                        <p:tgtEl>
                                          <p:spTgt spid="6"/>
                                        </p:tgtEl>
                                      </p:cBhvr>
                                      <p:from x="100000" y="100000"/>
                                      <p:to x="80000" y="100000"/>
                                    </p:animScale>
                                    <p:anim by="(#ppt_h/3+#ppt_w*0.1)" calcmode="lin" valueType="num">
                                      <p:cBhvr additive="sum">
                                        <p:cTn id="36" dur="200" decel="100000" autoRev="1" fill="hold">
                                          <p:stCondLst>
                                            <p:cond delay="600"/>
                                          </p:stCondLst>
                                        </p:cTn>
                                        <p:tgtEl>
                                          <p:spTgt spid="6"/>
                                        </p:tgtEl>
                                        <p:attrNameLst>
                                          <p:attrName>ppt_x</p:attrName>
                                        </p:attrNameLst>
                                      </p:cBhvr>
                                    </p:anim>
                                  </p:childTnLst>
                                </p:cTn>
                              </p:par>
                              <p:par>
                                <p:cTn id="37" presetID="9" presetClass="emph" presetSubtype="0" grpId="2" nodeType="withEffect">
                                  <p:stCondLst>
                                    <p:cond delay="0"/>
                                  </p:stCondLst>
                                  <p:childTnLst>
                                    <p:set>
                                      <p:cBhvr rctx="PPT">
                                        <p:cTn id="38" dur="indefinite"/>
                                        <p:tgtEl>
                                          <p:spTgt spid="5"/>
                                        </p:tgtEl>
                                        <p:attrNameLst>
                                          <p:attrName>style.opacity</p:attrName>
                                        </p:attrNameLst>
                                      </p:cBhvr>
                                      <p:to>
                                        <p:strVal val="0.5"/>
                                      </p:to>
                                    </p:set>
                                    <p:animEffect filter="image" prLst="opacity: 0.5">
                                      <p:cBhvr rctx="IE">
                                        <p:cTn id="39" dur="indefinite"/>
                                        <p:tgtEl>
                                          <p:spTgt spid="5"/>
                                        </p:tgtEl>
                                      </p:cBhvr>
                                    </p:animEffect>
                                  </p:childTnLst>
                                </p:cTn>
                              </p:par>
                            </p:childTnLst>
                          </p:cTn>
                        </p:par>
                      </p:childTnLst>
                    </p:cTn>
                  </p:par>
                  <p:par>
                    <p:cTn id="40" fill="hold">
                      <p:stCondLst>
                        <p:cond delay="indefinite"/>
                      </p:stCondLst>
                      <p:childTnLst>
                        <p:par>
                          <p:cTn id="41" fill="hold">
                            <p:stCondLst>
                              <p:cond delay="0"/>
                            </p:stCondLst>
                            <p:childTnLst>
                              <p:par>
                                <p:cTn id="42" presetID="34" presetClass="exit" presetSubtype="0" fill="hold" grpId="1" nodeType="clickEffect">
                                  <p:stCondLst>
                                    <p:cond delay="0"/>
                                  </p:stCondLst>
                                  <p:childTnLst>
                                    <p:anim from="(ppt_x)" to="(ppt_x+1)" calcmode="lin" valueType="num">
                                      <p:cBhvr>
                                        <p:cTn id="43" dur="1000">
                                          <p:stCondLst>
                                            <p:cond delay="0"/>
                                          </p:stCondLst>
                                        </p:cTn>
                                        <p:tgtEl>
                                          <p:spTgt spid="4"/>
                                        </p:tgtEl>
                                        <p:attrNameLst>
                                          <p:attrName>ppt_x</p:attrName>
                                        </p:attrNameLst>
                                      </p:cBhvr>
                                    </p:anim>
                                    <p:anim from="0" to="-1.0" calcmode="lin" valueType="num">
                                      <p:cBhvr>
                                        <p:cTn id="44" dur="200" accel="50000">
                                          <p:stCondLst>
                                            <p:cond delay="0"/>
                                          </p:stCondLst>
                                        </p:cTn>
                                        <p:tgtEl>
                                          <p:spTgt spid="4"/>
                                        </p:tgtEl>
                                        <p:attrNameLst>
                                          <p:attrName>xshear</p:attrName>
                                        </p:attrNameLst>
                                      </p:cBhvr>
                                    </p:anim>
                                    <p:set>
                                      <p:cBhvr>
                                        <p:cTn id="45" dur="800">
                                          <p:stCondLst>
                                            <p:cond delay="200"/>
                                          </p:stCondLst>
                                        </p:cTn>
                                        <p:tgtEl>
                                          <p:spTgt spid="4"/>
                                        </p:tgtEl>
                                        <p:attrNameLst>
                                          <p:attrName>xshear</p:attrName>
                                        </p:attrNameLst>
                                      </p:cBhvr>
                                      <p:to>
                                        <p:strVal val="-1.0"/>
                                      </p:to>
                                    </p:set>
                                    <p:set>
                                      <p:cBhvr>
                                        <p:cTn id="46" dur="1" fill="hold">
                                          <p:stCondLst>
                                            <p:cond delay="999"/>
                                          </p:stCondLst>
                                        </p:cTn>
                                        <p:tgtEl>
                                          <p:spTgt spid="4"/>
                                        </p:tgtEl>
                                        <p:attrNameLst>
                                          <p:attrName>style.visibility</p:attrName>
                                        </p:attrNameLst>
                                      </p:cBhvr>
                                      <p:to>
                                        <p:strVal val="hidden"/>
                                      </p:to>
                                    </p:set>
                                  </p:childTnLst>
                                </p:cTn>
                              </p:par>
                              <p:par>
                                <p:cTn id="47" presetID="34" presetClass="exit" presetSubtype="0" fill="hold" grpId="1" nodeType="withEffect">
                                  <p:stCondLst>
                                    <p:cond delay="0"/>
                                  </p:stCondLst>
                                  <p:childTnLst>
                                    <p:anim from="(ppt_x)" to="(ppt_x+1)" calcmode="lin" valueType="num">
                                      <p:cBhvr>
                                        <p:cTn id="48" dur="1000">
                                          <p:stCondLst>
                                            <p:cond delay="0"/>
                                          </p:stCondLst>
                                        </p:cTn>
                                        <p:tgtEl>
                                          <p:spTgt spid="5"/>
                                        </p:tgtEl>
                                        <p:attrNameLst>
                                          <p:attrName>ppt_x</p:attrName>
                                        </p:attrNameLst>
                                      </p:cBhvr>
                                    </p:anim>
                                    <p:anim from="0" to="-1.0" calcmode="lin" valueType="num">
                                      <p:cBhvr>
                                        <p:cTn id="49" dur="200" accel="50000">
                                          <p:stCondLst>
                                            <p:cond delay="0"/>
                                          </p:stCondLst>
                                        </p:cTn>
                                        <p:tgtEl>
                                          <p:spTgt spid="5"/>
                                        </p:tgtEl>
                                        <p:attrNameLst>
                                          <p:attrName>xshear</p:attrName>
                                        </p:attrNameLst>
                                      </p:cBhvr>
                                    </p:anim>
                                    <p:set>
                                      <p:cBhvr>
                                        <p:cTn id="50" dur="800">
                                          <p:stCondLst>
                                            <p:cond delay="200"/>
                                          </p:stCondLst>
                                        </p:cTn>
                                        <p:tgtEl>
                                          <p:spTgt spid="5"/>
                                        </p:tgtEl>
                                        <p:attrNameLst>
                                          <p:attrName>xshear</p:attrName>
                                        </p:attrNameLst>
                                      </p:cBhvr>
                                      <p:to>
                                        <p:strVal val="-1.0"/>
                                      </p:to>
                                    </p:set>
                                    <p:set>
                                      <p:cBhvr>
                                        <p:cTn id="51" dur="1" fill="hold">
                                          <p:stCondLst>
                                            <p:cond delay="999"/>
                                          </p:stCondLst>
                                        </p:cTn>
                                        <p:tgtEl>
                                          <p:spTgt spid="5"/>
                                        </p:tgtEl>
                                        <p:attrNameLst>
                                          <p:attrName>style.visibility</p:attrName>
                                        </p:attrNameLst>
                                      </p:cBhvr>
                                      <p:to>
                                        <p:strVal val="hidden"/>
                                      </p:to>
                                    </p:set>
                                  </p:childTnLst>
                                </p:cTn>
                              </p:par>
                              <p:par>
                                <p:cTn id="52" presetID="34" presetClass="exit" presetSubtype="0" fill="hold" grpId="1" nodeType="withEffect">
                                  <p:stCondLst>
                                    <p:cond delay="0"/>
                                  </p:stCondLst>
                                  <p:childTnLst>
                                    <p:anim from="(ppt_x)" to="(ppt_x+1)" calcmode="lin" valueType="num">
                                      <p:cBhvr>
                                        <p:cTn id="53" dur="1000">
                                          <p:stCondLst>
                                            <p:cond delay="0"/>
                                          </p:stCondLst>
                                        </p:cTn>
                                        <p:tgtEl>
                                          <p:spTgt spid="6"/>
                                        </p:tgtEl>
                                        <p:attrNameLst>
                                          <p:attrName>ppt_x</p:attrName>
                                        </p:attrNameLst>
                                      </p:cBhvr>
                                    </p:anim>
                                    <p:anim from="0" to="-1.0" calcmode="lin" valueType="num">
                                      <p:cBhvr>
                                        <p:cTn id="54" dur="200" accel="50000">
                                          <p:stCondLst>
                                            <p:cond delay="0"/>
                                          </p:stCondLst>
                                        </p:cTn>
                                        <p:tgtEl>
                                          <p:spTgt spid="6"/>
                                        </p:tgtEl>
                                        <p:attrNameLst>
                                          <p:attrName>xshear</p:attrName>
                                        </p:attrNameLst>
                                      </p:cBhvr>
                                    </p:anim>
                                    <p:set>
                                      <p:cBhvr>
                                        <p:cTn id="55" dur="800">
                                          <p:stCondLst>
                                            <p:cond delay="200"/>
                                          </p:stCondLst>
                                        </p:cTn>
                                        <p:tgtEl>
                                          <p:spTgt spid="6"/>
                                        </p:tgtEl>
                                        <p:attrNameLst>
                                          <p:attrName>xshear</p:attrName>
                                        </p:attrNameLst>
                                      </p:cBhvr>
                                      <p:to>
                                        <p:strVal val="-1.0"/>
                                      </p:to>
                                    </p:set>
                                    <p:set>
                                      <p:cBhvr>
                                        <p:cTn id="56"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11" grpId="0"/>
      <p:bldP spid="5" grpId="0"/>
      <p:bldP spid="5" grpId="1"/>
      <p:bldP spid="5" grpId="2"/>
      <p:bldP spid="6" grpId="0"/>
      <p:bldP spid="6"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4" name="TextBox 3"/>
          <p:cNvSpPr txBox="1"/>
          <p:nvPr/>
        </p:nvSpPr>
        <p:spPr>
          <a:xfrm>
            <a:off x="457200" y="685800"/>
            <a:ext cx="5867400" cy="1569660"/>
          </a:xfrm>
          <a:prstGeom prst="rect">
            <a:avLst/>
          </a:prstGeom>
          <a:noFill/>
        </p:spPr>
        <p:txBody>
          <a:bodyPr wrap="square" rtlCol="0">
            <a:spAutoFit/>
          </a:bodyPr>
          <a:lstStyle/>
          <a:p>
            <a:r>
              <a:rPr lang="en-US" sz="3200" b="1" dirty="0" smtClean="0"/>
              <a:t>GIRLS AT PARTY KIDNAPPED AND FORCED TO MARRY STRANGERS.</a:t>
            </a:r>
            <a:endParaRPr lang="en-US" sz="3200" dirty="0"/>
          </a:p>
        </p:txBody>
      </p:sp>
      <p:sp>
        <p:nvSpPr>
          <p:cNvPr id="11" name="TextBox 10"/>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Headlines From The Past</a:t>
            </a:r>
          </a:p>
        </p:txBody>
      </p:sp>
      <p:sp>
        <p:nvSpPr>
          <p:cNvPr id="5" name="TextBox 4"/>
          <p:cNvSpPr txBox="1"/>
          <p:nvPr/>
        </p:nvSpPr>
        <p:spPr>
          <a:xfrm>
            <a:off x="457200" y="2240340"/>
            <a:ext cx="5867400" cy="1569660"/>
          </a:xfrm>
          <a:prstGeom prst="rect">
            <a:avLst/>
          </a:prstGeom>
          <a:noFill/>
        </p:spPr>
        <p:txBody>
          <a:bodyPr wrap="square" rtlCol="0">
            <a:spAutoFit/>
          </a:bodyPr>
          <a:lstStyle/>
          <a:p>
            <a:r>
              <a:rPr lang="en-US" sz="3200" b="1" dirty="0" smtClean="0"/>
              <a:t>WOMAN JUDGE SAYS TRAVELERS NO LONGER SAFE ON HIGHWAYS.</a:t>
            </a:r>
            <a:endParaRPr lang="en-US" sz="32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from="(-#ppt_w/2)" to="(#ppt_x)" calcmode="lin" valueType="num">
                                      <p:cBhvr>
                                        <p:cTn id="15" dur="600" fill="hold">
                                          <p:stCondLst>
                                            <p:cond delay="0"/>
                                          </p:stCondLst>
                                        </p:cTn>
                                        <p:tgtEl>
                                          <p:spTgt spid="5"/>
                                        </p:tgtEl>
                                        <p:attrNameLst>
                                          <p:attrName>ppt_x</p:attrName>
                                        </p:attrNameLst>
                                      </p:cBhvr>
                                    </p:anim>
                                    <p:anim from="0" to="-1.0" calcmode="lin" valueType="num">
                                      <p:cBhvr>
                                        <p:cTn id="16" dur="200" decel="50000" autoRev="1" fill="hold">
                                          <p:stCondLst>
                                            <p:cond delay="600"/>
                                          </p:stCondLst>
                                        </p:cTn>
                                        <p:tgtEl>
                                          <p:spTgt spid="5"/>
                                        </p:tgtEl>
                                        <p:attrNameLst>
                                          <p:attrName>xshear</p:attrName>
                                        </p:attrNameLst>
                                      </p:cBhvr>
                                    </p:anim>
                                    <p:animScale>
                                      <p:cBhvr>
                                        <p:cTn id="17" dur="200" decel="100000" autoRev="1" fill="hold">
                                          <p:stCondLst>
                                            <p:cond delay="600"/>
                                          </p:stCondLst>
                                        </p:cTn>
                                        <p:tgtEl>
                                          <p:spTgt spid="5"/>
                                        </p:tgtEl>
                                      </p:cBhvr>
                                      <p:from x="100000" y="100000"/>
                                      <p:to x="80000" y="100000"/>
                                    </p:animScale>
                                    <p:anim by="(#ppt_h/3+#ppt_w*0.1)" calcmode="lin" valueType="num">
                                      <p:cBhvr additive="sum">
                                        <p:cTn id="18" dur="200" decel="100000" autoRev="1" fill="hold">
                                          <p:stCondLst>
                                            <p:cond delay="600"/>
                                          </p:stCondLst>
                                        </p:cTn>
                                        <p:tgtEl>
                                          <p:spTgt spid="5"/>
                                        </p:tgtEl>
                                        <p:attrNameLst>
                                          <p:attrName>ppt_x</p:attrName>
                                        </p:attrNameLst>
                                      </p:cBhvr>
                                    </p:anim>
                                  </p:childTnLst>
                                </p:cTn>
                              </p:par>
                              <p:par>
                                <p:cTn id="19" presetID="9" presetClass="emph" presetSubtype="0" grpId="2" nodeType="withEffect">
                                  <p:stCondLst>
                                    <p:cond delay="0"/>
                                  </p:stCondLst>
                                  <p:childTnLst>
                                    <p:set>
                                      <p:cBhvr rctx="PPT">
                                        <p:cTn id="20" dur="indefinite"/>
                                        <p:tgtEl>
                                          <p:spTgt spid="4"/>
                                        </p:tgtEl>
                                        <p:attrNameLst>
                                          <p:attrName>style.opacity</p:attrName>
                                        </p:attrNameLst>
                                      </p:cBhvr>
                                      <p:to>
                                        <p:strVal val="0.5"/>
                                      </p:to>
                                    </p:set>
                                    <p:animEffect filter="image" prLst="opacity: 0.5">
                                      <p:cBhvr rctx="IE">
                                        <p:cTn id="21" dur="indefinite"/>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34" presetClass="exit" presetSubtype="0" fill="hold" grpId="1" nodeType="clickEffect">
                                  <p:stCondLst>
                                    <p:cond delay="0"/>
                                  </p:stCondLst>
                                  <p:childTnLst>
                                    <p:anim from="(ppt_x)" to="(ppt_x+1)" calcmode="lin" valueType="num">
                                      <p:cBhvr>
                                        <p:cTn id="25" dur="1000">
                                          <p:stCondLst>
                                            <p:cond delay="0"/>
                                          </p:stCondLst>
                                        </p:cTn>
                                        <p:tgtEl>
                                          <p:spTgt spid="4"/>
                                        </p:tgtEl>
                                        <p:attrNameLst>
                                          <p:attrName>ppt_x</p:attrName>
                                        </p:attrNameLst>
                                      </p:cBhvr>
                                    </p:anim>
                                    <p:anim from="0" to="-1.0" calcmode="lin" valueType="num">
                                      <p:cBhvr>
                                        <p:cTn id="26" dur="200" accel="50000">
                                          <p:stCondLst>
                                            <p:cond delay="0"/>
                                          </p:stCondLst>
                                        </p:cTn>
                                        <p:tgtEl>
                                          <p:spTgt spid="4"/>
                                        </p:tgtEl>
                                        <p:attrNameLst>
                                          <p:attrName>xshear</p:attrName>
                                        </p:attrNameLst>
                                      </p:cBhvr>
                                    </p:anim>
                                    <p:set>
                                      <p:cBhvr>
                                        <p:cTn id="27" dur="800">
                                          <p:stCondLst>
                                            <p:cond delay="200"/>
                                          </p:stCondLst>
                                        </p:cTn>
                                        <p:tgtEl>
                                          <p:spTgt spid="4"/>
                                        </p:tgtEl>
                                        <p:attrNameLst>
                                          <p:attrName>xshear</p:attrName>
                                        </p:attrNameLst>
                                      </p:cBhvr>
                                      <p:to>
                                        <p:strVal val="-1.0"/>
                                      </p:to>
                                    </p:set>
                                    <p:set>
                                      <p:cBhvr>
                                        <p:cTn id="28" dur="1" fill="hold">
                                          <p:stCondLst>
                                            <p:cond delay="999"/>
                                          </p:stCondLst>
                                        </p:cTn>
                                        <p:tgtEl>
                                          <p:spTgt spid="4"/>
                                        </p:tgtEl>
                                        <p:attrNameLst>
                                          <p:attrName>style.visibility</p:attrName>
                                        </p:attrNameLst>
                                      </p:cBhvr>
                                      <p:to>
                                        <p:strVal val="hidden"/>
                                      </p:to>
                                    </p:set>
                                  </p:childTnLst>
                                </p:cTn>
                              </p:par>
                              <p:par>
                                <p:cTn id="29" presetID="34" presetClass="exit" presetSubtype="0" fill="hold" grpId="1" nodeType="withEffect">
                                  <p:stCondLst>
                                    <p:cond delay="0"/>
                                  </p:stCondLst>
                                  <p:childTnLst>
                                    <p:anim from="(ppt_x)" to="(ppt_x+1)" calcmode="lin" valueType="num">
                                      <p:cBhvr>
                                        <p:cTn id="30" dur="1000">
                                          <p:stCondLst>
                                            <p:cond delay="0"/>
                                          </p:stCondLst>
                                        </p:cTn>
                                        <p:tgtEl>
                                          <p:spTgt spid="5"/>
                                        </p:tgtEl>
                                        <p:attrNameLst>
                                          <p:attrName>ppt_x</p:attrName>
                                        </p:attrNameLst>
                                      </p:cBhvr>
                                    </p:anim>
                                    <p:anim from="0" to="-1.0" calcmode="lin" valueType="num">
                                      <p:cBhvr>
                                        <p:cTn id="31" dur="200" accel="50000">
                                          <p:stCondLst>
                                            <p:cond delay="0"/>
                                          </p:stCondLst>
                                        </p:cTn>
                                        <p:tgtEl>
                                          <p:spTgt spid="5"/>
                                        </p:tgtEl>
                                        <p:attrNameLst>
                                          <p:attrName>xshear</p:attrName>
                                        </p:attrNameLst>
                                      </p:cBhvr>
                                    </p:anim>
                                    <p:set>
                                      <p:cBhvr>
                                        <p:cTn id="32" dur="800">
                                          <p:stCondLst>
                                            <p:cond delay="200"/>
                                          </p:stCondLst>
                                        </p:cTn>
                                        <p:tgtEl>
                                          <p:spTgt spid="5"/>
                                        </p:tgtEl>
                                        <p:attrNameLst>
                                          <p:attrName>xshear</p:attrName>
                                        </p:attrNameLst>
                                      </p:cBhvr>
                                      <p:to>
                                        <p:strVal val="-1.0"/>
                                      </p:to>
                                    </p:set>
                                    <p:set>
                                      <p:cBhvr>
                                        <p:cTn id="33" dur="1" fill="hold">
                                          <p:stCondLst>
                                            <p:cond delay="999"/>
                                          </p:stCondLst>
                                        </p:cTn>
                                        <p:tgtEl>
                                          <p:spTgt spid="5"/>
                                        </p:tgtEl>
                                        <p:attrNameLst>
                                          <p:attrName>style.visibility</p:attrName>
                                        </p:attrNameLst>
                                      </p:cBhvr>
                                      <p:to>
                                        <p:strVal val="hidden"/>
                                      </p:to>
                                    </p:set>
                                  </p:childTnLst>
                                </p:cTn>
                              </p:par>
                              <p:par>
                                <p:cTn id="34" presetID="41" presetClass="exit" presetSubtype="0" fill="hold" grpId="0" nodeType="withEffect">
                                  <p:stCondLst>
                                    <p:cond delay="0"/>
                                  </p:stCondLst>
                                  <p:iterate type="lt">
                                    <p:tmPct val="10000"/>
                                  </p:iterate>
                                  <p:childTnLst>
                                    <p:anim calcmode="lin" valueType="num">
                                      <p:cBhvr>
                                        <p:cTn id="35" dur="500"/>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36" dur="500"/>
                                        <p:tgtEl>
                                          <p:spTgt spid="11"/>
                                        </p:tgtEl>
                                        <p:attrNameLst>
                                          <p:attrName>ppt_y</p:attrName>
                                        </p:attrNameLst>
                                      </p:cBhvr>
                                      <p:tavLst>
                                        <p:tav tm="0">
                                          <p:val>
                                            <p:strVal val="ppt_y"/>
                                          </p:val>
                                        </p:tav>
                                        <p:tav tm="100000">
                                          <p:val>
                                            <p:strVal val="ppt_y"/>
                                          </p:val>
                                        </p:tav>
                                      </p:tavLst>
                                    </p:anim>
                                    <p:anim calcmode="lin" valueType="num">
                                      <p:cBhvr>
                                        <p:cTn id="37" dur="500"/>
                                        <p:tgtEl>
                                          <p:spTgt spid="11"/>
                                        </p:tgtEl>
                                        <p:attrNameLst>
                                          <p:attrName>ppt_h</p:attrName>
                                        </p:attrNameLst>
                                      </p:cBhvr>
                                      <p:tavLst>
                                        <p:tav tm="0">
                                          <p:val>
                                            <p:strVal val="ppt_h"/>
                                          </p:val>
                                        </p:tav>
                                        <p:tav tm="50000">
                                          <p:val>
                                            <p:strVal val="ppt_h+.01"/>
                                          </p:val>
                                        </p:tav>
                                        <p:tav tm="100000">
                                          <p:val>
                                            <p:strVal val="ppt_h/10"/>
                                          </p:val>
                                        </p:tav>
                                      </p:tavLst>
                                    </p:anim>
                                    <p:anim calcmode="lin" valueType="num">
                                      <p:cBhvr>
                                        <p:cTn id="38" dur="500"/>
                                        <p:tgtEl>
                                          <p:spTgt spid="11"/>
                                        </p:tgtEl>
                                        <p:attrNameLst>
                                          <p:attrName>ppt_w</p:attrName>
                                        </p:attrNameLst>
                                      </p:cBhvr>
                                      <p:tavLst>
                                        <p:tav tm="0">
                                          <p:val>
                                            <p:strVal val="ppt_w"/>
                                          </p:val>
                                        </p:tav>
                                        <p:tav tm="50000">
                                          <p:val>
                                            <p:strVal val="ppt_w+.01"/>
                                          </p:val>
                                        </p:tav>
                                        <p:tav tm="100000">
                                          <p:val>
                                            <p:strVal val="ppt_w/10"/>
                                          </p:val>
                                        </p:tav>
                                      </p:tavLst>
                                    </p:anim>
                                    <p:animEffect transition="out" filter="fade">
                                      <p:cBhvr>
                                        <p:cTn id="39" dur="500" tmFilter="0,0; .5, 0; 1, 1"/>
                                        <p:tgtEl>
                                          <p:spTgt spid="11"/>
                                        </p:tgtEl>
                                      </p:cBhvr>
                                    </p:animEffect>
                                    <p:set>
                                      <p:cBhvr>
                                        <p:cTn id="40"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4" grpId="2"/>
      <p:bldP spid="11" grpId="0"/>
      <p:bldP spid="5" grpId="0"/>
      <p:bldP spid="5"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4" name="TextBox 3"/>
          <p:cNvSpPr txBox="1"/>
          <p:nvPr/>
        </p:nvSpPr>
        <p:spPr>
          <a:xfrm>
            <a:off x="457200" y="685800"/>
            <a:ext cx="5867400" cy="2062103"/>
          </a:xfrm>
          <a:prstGeom prst="rect">
            <a:avLst/>
          </a:prstGeom>
          <a:noFill/>
        </p:spPr>
        <p:txBody>
          <a:bodyPr wrap="square" rtlCol="0">
            <a:spAutoFit/>
          </a:bodyPr>
          <a:lstStyle/>
          <a:p>
            <a:r>
              <a:rPr lang="en-US" sz="3200" i="1" dirty="0" smtClean="0">
                <a:solidFill>
                  <a:schemeClr val="bg1"/>
                </a:solidFill>
                <a:latin typeface="+mj-lt"/>
              </a:rPr>
              <a:t>In those days there was no king in Israel; everyone did what was right in his own eyes.</a:t>
            </a:r>
            <a:r>
              <a:rPr lang="en-US" sz="3200" dirty="0" smtClean="0">
                <a:solidFill>
                  <a:schemeClr val="bg1"/>
                </a:solidFill>
                <a:latin typeface="+mj-lt"/>
              </a:rPr>
              <a:t> </a:t>
            </a:r>
            <a:endParaRPr lang="en-US" sz="3200" dirty="0">
              <a:solidFill>
                <a:schemeClr val="bg1"/>
              </a:solidFill>
              <a:latin typeface="+mj-lt"/>
            </a:endParaRPr>
          </a:p>
        </p:txBody>
      </p:sp>
      <p:sp>
        <p:nvSpPr>
          <p:cNvPr id="11" name="TextBox 10"/>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Judges 17.6</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11"/>
                                        </p:tgtEl>
                                        <p:attrNameLst>
                                          <p:attrName>ppt_y</p:attrName>
                                        </p:attrNameLst>
                                      </p:cBhvr>
                                      <p:tavLst>
                                        <p:tav tm="0">
                                          <p:val>
                                            <p:strVal val="#ppt_y"/>
                                          </p:val>
                                        </p:tav>
                                        <p:tav tm="100000">
                                          <p:val>
                                            <p:strVal val="#ppt_y"/>
                                          </p:val>
                                        </p:tav>
                                      </p:tavLst>
                                    </p:anim>
                                    <p:anim calcmode="lin" valueType="num">
                                      <p:cBhvr>
                                        <p:cTn id="15"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4" presetClass="exit" presetSubtype="0" fill="hold" grpId="1" nodeType="clickEffect">
                                  <p:stCondLst>
                                    <p:cond delay="0"/>
                                  </p:stCondLst>
                                  <p:childTnLst>
                                    <p:anim from="(ppt_x)" to="(ppt_x+1)" calcmode="lin" valueType="num">
                                      <p:cBhvr>
                                        <p:cTn id="21" dur="1000">
                                          <p:stCondLst>
                                            <p:cond delay="0"/>
                                          </p:stCondLst>
                                        </p:cTn>
                                        <p:tgtEl>
                                          <p:spTgt spid="4"/>
                                        </p:tgtEl>
                                        <p:attrNameLst>
                                          <p:attrName>ppt_x</p:attrName>
                                        </p:attrNameLst>
                                      </p:cBhvr>
                                    </p:anim>
                                    <p:anim from="0" to="-1.0" calcmode="lin" valueType="num">
                                      <p:cBhvr>
                                        <p:cTn id="22" dur="200" accel="50000">
                                          <p:stCondLst>
                                            <p:cond delay="0"/>
                                          </p:stCondLst>
                                        </p:cTn>
                                        <p:tgtEl>
                                          <p:spTgt spid="4"/>
                                        </p:tgtEl>
                                        <p:attrNameLst>
                                          <p:attrName>xshear</p:attrName>
                                        </p:attrNameLst>
                                      </p:cBhvr>
                                    </p:anim>
                                    <p:set>
                                      <p:cBhvr>
                                        <p:cTn id="23" dur="800">
                                          <p:stCondLst>
                                            <p:cond delay="200"/>
                                          </p:stCondLst>
                                        </p:cTn>
                                        <p:tgtEl>
                                          <p:spTgt spid="4"/>
                                        </p:tgtEl>
                                        <p:attrNameLst>
                                          <p:attrName>xshear</p:attrName>
                                        </p:attrNameLst>
                                      </p:cBhvr>
                                      <p:to>
                                        <p:strVal val="-1.0"/>
                                      </p:to>
                                    </p:set>
                                    <p:set>
                                      <p:cBhvr>
                                        <p:cTn id="24" dur="1" fill="hold">
                                          <p:stCondLst>
                                            <p:cond delay="999"/>
                                          </p:stCondLst>
                                        </p:cTn>
                                        <p:tgtEl>
                                          <p:spTgt spid="4"/>
                                        </p:tgtEl>
                                        <p:attrNameLst>
                                          <p:attrName>style.visibility</p:attrName>
                                        </p:attrNameLst>
                                      </p:cBhvr>
                                      <p:to>
                                        <p:strVal val="hidden"/>
                                      </p:to>
                                    </p:set>
                                  </p:childTnLst>
                                </p:cTn>
                              </p:par>
                              <p:par>
                                <p:cTn id="25" presetID="41" presetClass="exit" presetSubtype="0" fill="hold" grpId="1" nodeType="withEffect">
                                  <p:stCondLst>
                                    <p:cond delay="0"/>
                                  </p:stCondLst>
                                  <p:iterate type="lt">
                                    <p:tmPct val="10000"/>
                                  </p:iterate>
                                  <p:childTnLst>
                                    <p:anim calcmode="lin" valueType="num">
                                      <p:cBhvr>
                                        <p:cTn id="26" dur="500"/>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27" dur="500"/>
                                        <p:tgtEl>
                                          <p:spTgt spid="11"/>
                                        </p:tgtEl>
                                        <p:attrNameLst>
                                          <p:attrName>ppt_y</p:attrName>
                                        </p:attrNameLst>
                                      </p:cBhvr>
                                      <p:tavLst>
                                        <p:tav tm="0">
                                          <p:val>
                                            <p:strVal val="ppt_y"/>
                                          </p:val>
                                        </p:tav>
                                        <p:tav tm="100000">
                                          <p:val>
                                            <p:strVal val="ppt_y"/>
                                          </p:val>
                                        </p:tav>
                                      </p:tavLst>
                                    </p:anim>
                                    <p:anim calcmode="lin" valueType="num">
                                      <p:cBhvr>
                                        <p:cTn id="28" dur="500"/>
                                        <p:tgtEl>
                                          <p:spTgt spid="11"/>
                                        </p:tgtEl>
                                        <p:attrNameLst>
                                          <p:attrName>ppt_h</p:attrName>
                                        </p:attrNameLst>
                                      </p:cBhvr>
                                      <p:tavLst>
                                        <p:tav tm="0">
                                          <p:val>
                                            <p:strVal val="ppt_h"/>
                                          </p:val>
                                        </p:tav>
                                        <p:tav tm="50000">
                                          <p:val>
                                            <p:strVal val="ppt_h+.01"/>
                                          </p:val>
                                        </p:tav>
                                        <p:tav tm="100000">
                                          <p:val>
                                            <p:strVal val="ppt_h/10"/>
                                          </p:val>
                                        </p:tav>
                                      </p:tavLst>
                                    </p:anim>
                                    <p:anim calcmode="lin" valueType="num">
                                      <p:cBhvr>
                                        <p:cTn id="29" dur="500"/>
                                        <p:tgtEl>
                                          <p:spTgt spid="11"/>
                                        </p:tgtEl>
                                        <p:attrNameLst>
                                          <p:attrName>ppt_w</p:attrName>
                                        </p:attrNameLst>
                                      </p:cBhvr>
                                      <p:tavLst>
                                        <p:tav tm="0">
                                          <p:val>
                                            <p:strVal val="ppt_w"/>
                                          </p:val>
                                        </p:tav>
                                        <p:tav tm="50000">
                                          <p:val>
                                            <p:strVal val="ppt_w+.01"/>
                                          </p:val>
                                        </p:tav>
                                        <p:tav tm="100000">
                                          <p:val>
                                            <p:strVal val="ppt_w/10"/>
                                          </p:val>
                                        </p:tav>
                                      </p:tavLst>
                                    </p:anim>
                                    <p:animEffect transition="out" filter="fade">
                                      <p:cBhvr>
                                        <p:cTn id="30" dur="500" tmFilter="0,0; .5, 0; 1, 1"/>
                                        <p:tgtEl>
                                          <p:spTgt spid="11"/>
                                        </p:tgtEl>
                                      </p:cBhvr>
                                    </p:animEffect>
                                    <p:set>
                                      <p:cBhvr>
                                        <p:cTn id="31" dur="1" fill="hold">
                                          <p:stCondLst>
                                            <p:cond delay="4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11" grpId="0"/>
      <p:bldP spid="11"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11" name="TextBox 10"/>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Cycles of deliverance</a:t>
            </a:r>
          </a:p>
        </p:txBody>
      </p:sp>
      <p:sp>
        <p:nvSpPr>
          <p:cNvPr id="6" name="Oval 5"/>
          <p:cNvSpPr/>
          <p:nvPr/>
        </p:nvSpPr>
        <p:spPr>
          <a:xfrm>
            <a:off x="457200" y="838200"/>
            <a:ext cx="5181600" cy="5181600"/>
          </a:xfrm>
          <a:prstGeom prst="ellips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a:stCxn id="6" idx="0"/>
            <a:endCxn id="6" idx="4"/>
          </p:cNvCxnSpPr>
          <p:nvPr/>
        </p:nvCxnSpPr>
        <p:spPr>
          <a:xfrm rot="16200000" flipH="1">
            <a:off x="457200" y="3429000"/>
            <a:ext cx="51816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a:stCxn id="6" idx="2"/>
            <a:endCxn id="6" idx="6"/>
          </p:cNvCxnSpPr>
          <p:nvPr/>
        </p:nvCxnSpPr>
        <p:spPr>
          <a:xfrm rot="10800000" flipH="1">
            <a:off x="457200" y="3429000"/>
            <a:ext cx="51816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088575" y="2060138"/>
            <a:ext cx="2514600" cy="1292662"/>
          </a:xfrm>
          <a:prstGeom prst="rect">
            <a:avLst/>
          </a:prstGeom>
          <a:noFill/>
        </p:spPr>
        <p:txBody>
          <a:bodyPr wrap="square" rtlCol="0">
            <a:spAutoFit/>
          </a:bodyPr>
          <a:lstStyle/>
          <a:p>
            <a:r>
              <a:rPr lang="en-US" sz="2600" dirty="0" smtClean="0">
                <a:solidFill>
                  <a:srgbClr val="C00000"/>
                </a:solidFill>
                <a:latin typeface="Magneto" pitchFamily="82" charset="0"/>
              </a:rPr>
              <a:t>Deliverance from their enemies</a:t>
            </a:r>
          </a:p>
        </p:txBody>
      </p:sp>
      <p:sp>
        <p:nvSpPr>
          <p:cNvPr id="15" name="TextBox 14"/>
          <p:cNvSpPr txBox="1"/>
          <p:nvPr/>
        </p:nvSpPr>
        <p:spPr>
          <a:xfrm>
            <a:off x="3088575" y="3505200"/>
            <a:ext cx="2514600" cy="1292662"/>
          </a:xfrm>
          <a:prstGeom prst="rect">
            <a:avLst/>
          </a:prstGeom>
          <a:noFill/>
        </p:spPr>
        <p:txBody>
          <a:bodyPr wrap="square" rtlCol="0">
            <a:spAutoFit/>
          </a:bodyPr>
          <a:lstStyle/>
          <a:p>
            <a:r>
              <a:rPr lang="en-US" sz="2600" dirty="0" smtClean="0">
                <a:solidFill>
                  <a:srgbClr val="C00000"/>
                </a:solidFill>
                <a:latin typeface="Magneto" pitchFamily="82" charset="0"/>
              </a:rPr>
              <a:t>Apostasy  from the Lord</a:t>
            </a:r>
          </a:p>
        </p:txBody>
      </p:sp>
      <p:sp>
        <p:nvSpPr>
          <p:cNvPr id="16" name="TextBox 15"/>
          <p:cNvSpPr txBox="1"/>
          <p:nvPr/>
        </p:nvSpPr>
        <p:spPr>
          <a:xfrm>
            <a:off x="462150" y="3505200"/>
            <a:ext cx="2514600" cy="1292662"/>
          </a:xfrm>
          <a:prstGeom prst="rect">
            <a:avLst/>
          </a:prstGeom>
          <a:noFill/>
        </p:spPr>
        <p:txBody>
          <a:bodyPr wrap="square" rtlCol="0">
            <a:spAutoFit/>
          </a:bodyPr>
          <a:lstStyle/>
          <a:p>
            <a:pPr algn="r"/>
            <a:r>
              <a:rPr lang="en-US" sz="2600" dirty="0" smtClean="0">
                <a:solidFill>
                  <a:srgbClr val="C00000"/>
                </a:solidFill>
                <a:latin typeface="Magneto" pitchFamily="82" charset="0"/>
              </a:rPr>
              <a:t>Deliverance to  their enemies</a:t>
            </a:r>
          </a:p>
        </p:txBody>
      </p:sp>
      <p:sp>
        <p:nvSpPr>
          <p:cNvPr id="17" name="TextBox 16"/>
          <p:cNvSpPr txBox="1"/>
          <p:nvPr/>
        </p:nvSpPr>
        <p:spPr>
          <a:xfrm>
            <a:off x="457200" y="2060138"/>
            <a:ext cx="2514600" cy="1292662"/>
          </a:xfrm>
          <a:prstGeom prst="rect">
            <a:avLst/>
          </a:prstGeom>
          <a:noFill/>
        </p:spPr>
        <p:txBody>
          <a:bodyPr wrap="square" rtlCol="0">
            <a:spAutoFit/>
          </a:bodyPr>
          <a:lstStyle/>
          <a:p>
            <a:pPr algn="r"/>
            <a:r>
              <a:rPr lang="en-US" sz="2600" dirty="0" smtClean="0">
                <a:solidFill>
                  <a:srgbClr val="C00000"/>
                </a:solidFill>
                <a:latin typeface="Magneto" pitchFamily="82" charset="0"/>
              </a:rPr>
              <a:t>Crying</a:t>
            </a:r>
          </a:p>
          <a:p>
            <a:pPr algn="r"/>
            <a:r>
              <a:rPr lang="en-US" sz="2600" dirty="0" smtClean="0">
                <a:solidFill>
                  <a:srgbClr val="C00000"/>
                </a:solidFill>
                <a:latin typeface="Magneto" pitchFamily="82" charset="0"/>
              </a:rPr>
              <a:t>out to the Lord</a:t>
            </a:r>
          </a:p>
        </p:txBody>
      </p:sp>
      <p:sp>
        <p:nvSpPr>
          <p:cNvPr id="18" name="Arc 17"/>
          <p:cNvSpPr/>
          <p:nvPr/>
        </p:nvSpPr>
        <p:spPr>
          <a:xfrm>
            <a:off x="457200" y="833250"/>
            <a:ext cx="5181600" cy="5181600"/>
          </a:xfrm>
          <a:prstGeom prst="arc">
            <a:avLst/>
          </a:prstGeom>
          <a:ln w="5715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Arc 18"/>
          <p:cNvSpPr/>
          <p:nvPr/>
        </p:nvSpPr>
        <p:spPr>
          <a:xfrm rot="5400000">
            <a:off x="457200" y="838200"/>
            <a:ext cx="5181600" cy="5181600"/>
          </a:xfrm>
          <a:prstGeom prst="arc">
            <a:avLst/>
          </a:prstGeom>
          <a:ln w="5715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Arc 19"/>
          <p:cNvSpPr/>
          <p:nvPr/>
        </p:nvSpPr>
        <p:spPr>
          <a:xfrm rot="10800000">
            <a:off x="457200" y="838200"/>
            <a:ext cx="5181600" cy="5181600"/>
          </a:xfrm>
          <a:prstGeom prst="arc">
            <a:avLst/>
          </a:prstGeom>
          <a:ln w="5715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Arc 20"/>
          <p:cNvSpPr/>
          <p:nvPr/>
        </p:nvSpPr>
        <p:spPr>
          <a:xfrm rot="16200000">
            <a:off x="457201" y="838200"/>
            <a:ext cx="5181600" cy="5181600"/>
          </a:xfrm>
          <a:prstGeom prst="arc">
            <a:avLst/>
          </a:prstGeom>
          <a:ln w="5715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11"/>
                                        </p:tgtEl>
                                        <p:attrNameLst>
                                          <p:attrName>style.visibility</p:attrName>
                                        </p:attrNameLst>
                                      </p:cBhvr>
                                      <p:to>
                                        <p:strVal val="visible"/>
                                      </p:to>
                                    </p:set>
                                    <p:anim calcmode="lin" valueType="num">
                                      <p:cBhvr>
                                        <p:cTn id="13" dur="500" fill="hold"/>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11"/>
                                        </p:tgtEl>
                                        <p:attrNameLst>
                                          <p:attrName>ppt_y</p:attrName>
                                        </p:attrNameLst>
                                      </p:cBhvr>
                                      <p:tavLst>
                                        <p:tav tm="0">
                                          <p:val>
                                            <p:strVal val="#ppt_y"/>
                                          </p:val>
                                        </p:tav>
                                        <p:tav tm="100000">
                                          <p:val>
                                            <p:strVal val="#ppt_y"/>
                                          </p:val>
                                        </p:tav>
                                      </p:tavLst>
                                    </p:anim>
                                    <p:anim calcmode="lin" valueType="num">
                                      <p:cBhvr>
                                        <p:cTn id="15" dur="500" fill="hold"/>
                                        <p:tgtEl>
                                          <p:spTgt spid="11"/>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11"/>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11"/>
                                        </p:tgtEl>
                                      </p:cBhvr>
                                    </p:animEffect>
                                  </p:childTnLst>
                                </p:cTn>
                              </p:par>
                            </p:childTnLst>
                          </p:cTn>
                        </p:par>
                        <p:par>
                          <p:cTn id="18" fill="hold">
                            <p:stCondLst>
                              <p:cond delay="1400"/>
                            </p:stCondLst>
                            <p:childTnLst>
                              <p:par>
                                <p:cTn id="19" presetID="35" presetClass="entr" presetSubtype="0"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2000"/>
                                        <p:tgtEl>
                                          <p:spTgt spid="10"/>
                                        </p:tgtEl>
                                      </p:cBhvr>
                                    </p:animEffect>
                                    <p:anim calcmode="lin" valueType="num">
                                      <p:cBhvr>
                                        <p:cTn id="22" dur="2000" fill="hold"/>
                                        <p:tgtEl>
                                          <p:spTgt spid="10"/>
                                        </p:tgtEl>
                                        <p:attrNameLst>
                                          <p:attrName>style.rotation</p:attrName>
                                        </p:attrNameLst>
                                      </p:cBhvr>
                                      <p:tavLst>
                                        <p:tav tm="0">
                                          <p:val>
                                            <p:fltVal val="720"/>
                                          </p:val>
                                        </p:tav>
                                        <p:tav tm="100000">
                                          <p:val>
                                            <p:fltVal val="0"/>
                                          </p:val>
                                        </p:tav>
                                      </p:tavLst>
                                    </p:anim>
                                    <p:anim calcmode="lin" valueType="num">
                                      <p:cBhvr>
                                        <p:cTn id="23" dur="2000" fill="hold"/>
                                        <p:tgtEl>
                                          <p:spTgt spid="10"/>
                                        </p:tgtEl>
                                        <p:attrNameLst>
                                          <p:attrName>ppt_h</p:attrName>
                                        </p:attrNameLst>
                                      </p:cBhvr>
                                      <p:tavLst>
                                        <p:tav tm="0">
                                          <p:val>
                                            <p:fltVal val="0"/>
                                          </p:val>
                                        </p:tav>
                                        <p:tav tm="100000">
                                          <p:val>
                                            <p:strVal val="#ppt_h"/>
                                          </p:val>
                                        </p:tav>
                                      </p:tavLst>
                                    </p:anim>
                                    <p:anim calcmode="lin" valueType="num">
                                      <p:cBhvr>
                                        <p:cTn id="24" dur="2000" fill="hold"/>
                                        <p:tgtEl>
                                          <p:spTgt spid="10"/>
                                        </p:tgtEl>
                                        <p:attrNameLst>
                                          <p:attrName>ppt_w</p:attrName>
                                        </p:attrNameLst>
                                      </p:cBhvr>
                                      <p:tavLst>
                                        <p:tav tm="0">
                                          <p:val>
                                            <p:fltVal val="0"/>
                                          </p:val>
                                        </p:tav>
                                        <p:tav tm="100000">
                                          <p:val>
                                            <p:strVal val="#ppt_w"/>
                                          </p:val>
                                        </p:tav>
                                      </p:tavLst>
                                    </p:anim>
                                  </p:childTnLst>
                                </p:cTn>
                              </p:par>
                              <p:par>
                                <p:cTn id="25" presetID="35"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2000"/>
                                        <p:tgtEl>
                                          <p:spTgt spid="13"/>
                                        </p:tgtEl>
                                      </p:cBhvr>
                                    </p:animEffect>
                                    <p:anim calcmode="lin" valueType="num">
                                      <p:cBhvr>
                                        <p:cTn id="28" dur="2000" fill="hold"/>
                                        <p:tgtEl>
                                          <p:spTgt spid="13"/>
                                        </p:tgtEl>
                                        <p:attrNameLst>
                                          <p:attrName>style.rotation</p:attrName>
                                        </p:attrNameLst>
                                      </p:cBhvr>
                                      <p:tavLst>
                                        <p:tav tm="0">
                                          <p:val>
                                            <p:fltVal val="720"/>
                                          </p:val>
                                        </p:tav>
                                        <p:tav tm="100000">
                                          <p:val>
                                            <p:fltVal val="0"/>
                                          </p:val>
                                        </p:tav>
                                      </p:tavLst>
                                    </p:anim>
                                    <p:anim calcmode="lin" valueType="num">
                                      <p:cBhvr>
                                        <p:cTn id="29" dur="2000" fill="hold"/>
                                        <p:tgtEl>
                                          <p:spTgt spid="13"/>
                                        </p:tgtEl>
                                        <p:attrNameLst>
                                          <p:attrName>ppt_h</p:attrName>
                                        </p:attrNameLst>
                                      </p:cBhvr>
                                      <p:tavLst>
                                        <p:tav tm="0">
                                          <p:val>
                                            <p:fltVal val="0"/>
                                          </p:val>
                                        </p:tav>
                                        <p:tav tm="100000">
                                          <p:val>
                                            <p:strVal val="#ppt_h"/>
                                          </p:val>
                                        </p:tav>
                                      </p:tavLst>
                                    </p:anim>
                                    <p:anim calcmode="lin" valueType="num">
                                      <p:cBhvr>
                                        <p:cTn id="30" dur="2000" fill="hold"/>
                                        <p:tgtEl>
                                          <p:spTgt spid="13"/>
                                        </p:tgtEl>
                                        <p:attrNameLst>
                                          <p:attrName>ppt_w</p:attrName>
                                        </p:attrNameLst>
                                      </p:cBhvr>
                                      <p:tavLst>
                                        <p:tav tm="0">
                                          <p:val>
                                            <p:fltVal val="0"/>
                                          </p:val>
                                        </p:tav>
                                        <p:tav tm="100000">
                                          <p:val>
                                            <p:strVal val="#ppt_w"/>
                                          </p:val>
                                        </p:tav>
                                      </p:tavLst>
                                    </p:anim>
                                  </p:childTnLst>
                                </p:cTn>
                              </p:par>
                            </p:childTnLst>
                          </p:cTn>
                        </p:par>
                      </p:childTnLst>
                    </p:cTn>
                  </p:par>
                  <p:par>
                    <p:cTn id="31" fill="hold">
                      <p:stCondLst>
                        <p:cond delay="indefinite"/>
                      </p:stCondLst>
                      <p:childTnLst>
                        <p:par>
                          <p:cTn id="32" fill="hold">
                            <p:stCondLst>
                              <p:cond delay="0"/>
                            </p:stCondLst>
                            <p:childTnLst>
                              <p:par>
                                <p:cTn id="33" presetID="34" presetClass="entr" presetSubtype="0" fill="hold" grpId="1" nodeType="clickEffect">
                                  <p:stCondLst>
                                    <p:cond delay="0"/>
                                  </p:stCondLst>
                                  <p:childTnLst>
                                    <p:set>
                                      <p:cBhvr>
                                        <p:cTn id="34" dur="1" fill="hold">
                                          <p:stCondLst>
                                            <p:cond delay="0"/>
                                          </p:stCondLst>
                                        </p:cTn>
                                        <p:tgtEl>
                                          <p:spTgt spid="14"/>
                                        </p:tgtEl>
                                        <p:attrNameLst>
                                          <p:attrName>style.visibility</p:attrName>
                                        </p:attrNameLst>
                                      </p:cBhvr>
                                      <p:to>
                                        <p:strVal val="visible"/>
                                      </p:to>
                                    </p:set>
                                    <p:anim from="(-#ppt_w/2)" to="(#ppt_x)" calcmode="lin" valueType="num">
                                      <p:cBhvr>
                                        <p:cTn id="35" dur="600" fill="hold">
                                          <p:stCondLst>
                                            <p:cond delay="0"/>
                                          </p:stCondLst>
                                        </p:cTn>
                                        <p:tgtEl>
                                          <p:spTgt spid="14"/>
                                        </p:tgtEl>
                                        <p:attrNameLst>
                                          <p:attrName>ppt_x</p:attrName>
                                        </p:attrNameLst>
                                      </p:cBhvr>
                                    </p:anim>
                                    <p:anim from="0" to="-1.0" calcmode="lin" valueType="num">
                                      <p:cBhvr>
                                        <p:cTn id="36" dur="200" decel="50000" autoRev="1" fill="hold">
                                          <p:stCondLst>
                                            <p:cond delay="600"/>
                                          </p:stCondLst>
                                        </p:cTn>
                                        <p:tgtEl>
                                          <p:spTgt spid="14"/>
                                        </p:tgtEl>
                                        <p:attrNameLst>
                                          <p:attrName>xshear</p:attrName>
                                        </p:attrNameLst>
                                      </p:cBhvr>
                                    </p:anim>
                                    <p:animScale>
                                      <p:cBhvr>
                                        <p:cTn id="37" dur="200" decel="100000" autoRev="1" fill="hold">
                                          <p:stCondLst>
                                            <p:cond delay="600"/>
                                          </p:stCondLst>
                                        </p:cTn>
                                        <p:tgtEl>
                                          <p:spTgt spid="14"/>
                                        </p:tgtEl>
                                      </p:cBhvr>
                                      <p:from x="100000" y="100000"/>
                                      <p:to x="80000" y="100000"/>
                                    </p:animScale>
                                    <p:anim by="(#ppt_h/3+#ppt_w*0.1)" calcmode="lin" valueType="num">
                                      <p:cBhvr additive="sum">
                                        <p:cTn id="38" dur="200" decel="100000" autoRev="1" fill="hold">
                                          <p:stCondLst>
                                            <p:cond delay="600"/>
                                          </p:stCondLst>
                                        </p:cTn>
                                        <p:tgtEl>
                                          <p:spTgt spid="14"/>
                                        </p:tgtEl>
                                        <p:attrNameLst>
                                          <p:attrName>ppt_x</p:attrName>
                                        </p:attrNameLst>
                                      </p:cBhvr>
                                    </p:anim>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wipe(up)">
                                      <p:cBhvr>
                                        <p:cTn id="43" dur="500"/>
                                        <p:tgtEl>
                                          <p:spTgt spid="18"/>
                                        </p:tgtEl>
                                      </p:cBhvr>
                                    </p:animEffect>
                                  </p:childTnLst>
                                </p:cTn>
                              </p:par>
                            </p:childTnLst>
                          </p:cTn>
                        </p:par>
                        <p:par>
                          <p:cTn id="44" fill="hold">
                            <p:stCondLst>
                              <p:cond delay="500"/>
                            </p:stCondLst>
                            <p:childTnLst>
                              <p:par>
                                <p:cTn id="45" presetID="34" presetClass="entr" presetSubtype="0" fill="hold" grpId="0" nodeType="afterEffect">
                                  <p:stCondLst>
                                    <p:cond delay="0"/>
                                  </p:stCondLst>
                                  <p:childTnLst>
                                    <p:set>
                                      <p:cBhvr>
                                        <p:cTn id="46" dur="1" fill="hold">
                                          <p:stCondLst>
                                            <p:cond delay="0"/>
                                          </p:stCondLst>
                                        </p:cTn>
                                        <p:tgtEl>
                                          <p:spTgt spid="15"/>
                                        </p:tgtEl>
                                        <p:attrNameLst>
                                          <p:attrName>style.visibility</p:attrName>
                                        </p:attrNameLst>
                                      </p:cBhvr>
                                      <p:to>
                                        <p:strVal val="visible"/>
                                      </p:to>
                                    </p:set>
                                    <p:anim from="(-#ppt_w/2)" to="(#ppt_x)" calcmode="lin" valueType="num">
                                      <p:cBhvr>
                                        <p:cTn id="47" dur="600" fill="hold">
                                          <p:stCondLst>
                                            <p:cond delay="0"/>
                                          </p:stCondLst>
                                        </p:cTn>
                                        <p:tgtEl>
                                          <p:spTgt spid="15"/>
                                        </p:tgtEl>
                                        <p:attrNameLst>
                                          <p:attrName>ppt_x</p:attrName>
                                        </p:attrNameLst>
                                      </p:cBhvr>
                                    </p:anim>
                                    <p:anim from="0" to="-1.0" calcmode="lin" valueType="num">
                                      <p:cBhvr>
                                        <p:cTn id="48" dur="200" decel="50000" autoRev="1" fill="hold">
                                          <p:stCondLst>
                                            <p:cond delay="600"/>
                                          </p:stCondLst>
                                        </p:cTn>
                                        <p:tgtEl>
                                          <p:spTgt spid="15"/>
                                        </p:tgtEl>
                                        <p:attrNameLst>
                                          <p:attrName>xshear</p:attrName>
                                        </p:attrNameLst>
                                      </p:cBhvr>
                                    </p:anim>
                                    <p:animScale>
                                      <p:cBhvr>
                                        <p:cTn id="49" dur="200" decel="100000" autoRev="1" fill="hold">
                                          <p:stCondLst>
                                            <p:cond delay="600"/>
                                          </p:stCondLst>
                                        </p:cTn>
                                        <p:tgtEl>
                                          <p:spTgt spid="15"/>
                                        </p:tgtEl>
                                      </p:cBhvr>
                                      <p:from x="100000" y="100000"/>
                                      <p:to x="80000" y="100000"/>
                                    </p:animScale>
                                    <p:anim by="(#ppt_h/3+#ppt_w*0.1)" calcmode="lin" valueType="num">
                                      <p:cBhvr additive="sum">
                                        <p:cTn id="50" dur="200" decel="100000" autoRev="1" fill="hold">
                                          <p:stCondLst>
                                            <p:cond delay="600"/>
                                          </p:stCondLst>
                                        </p:cTn>
                                        <p:tgtEl>
                                          <p:spTgt spid="15"/>
                                        </p:tgtEl>
                                        <p:attrNameLst>
                                          <p:attrName>ppt_x</p:attrName>
                                        </p:attrNameLst>
                                      </p:cBhvr>
                                    </p:anim>
                                  </p:childTnLst>
                                </p:cTn>
                              </p:par>
                            </p:childTnLst>
                          </p:cTn>
                        </p:par>
                      </p:childTnLst>
                    </p:cTn>
                  </p:par>
                  <p:par>
                    <p:cTn id="51" fill="hold">
                      <p:stCondLst>
                        <p:cond delay="indefinite"/>
                      </p:stCondLst>
                      <p:childTnLst>
                        <p:par>
                          <p:cTn id="52" fill="hold">
                            <p:stCondLst>
                              <p:cond delay="0"/>
                            </p:stCondLst>
                            <p:childTnLst>
                              <p:par>
                                <p:cTn id="53" presetID="22" presetClass="entr" presetSubtype="2"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animEffect transition="in" filter="wipe(right)">
                                      <p:cBhvr>
                                        <p:cTn id="55" dur="500"/>
                                        <p:tgtEl>
                                          <p:spTgt spid="19"/>
                                        </p:tgtEl>
                                      </p:cBhvr>
                                    </p:animEffect>
                                  </p:childTnLst>
                                </p:cTn>
                              </p:par>
                            </p:childTnLst>
                          </p:cTn>
                        </p:par>
                        <p:par>
                          <p:cTn id="56" fill="hold">
                            <p:stCondLst>
                              <p:cond delay="500"/>
                            </p:stCondLst>
                            <p:childTnLst>
                              <p:par>
                                <p:cTn id="57" presetID="34" presetClass="entr" presetSubtype="0" fill="hold" grpId="0" nodeType="afterEffect">
                                  <p:stCondLst>
                                    <p:cond delay="0"/>
                                  </p:stCondLst>
                                  <p:childTnLst>
                                    <p:set>
                                      <p:cBhvr>
                                        <p:cTn id="58" dur="1" fill="hold">
                                          <p:stCondLst>
                                            <p:cond delay="0"/>
                                          </p:stCondLst>
                                        </p:cTn>
                                        <p:tgtEl>
                                          <p:spTgt spid="16"/>
                                        </p:tgtEl>
                                        <p:attrNameLst>
                                          <p:attrName>style.visibility</p:attrName>
                                        </p:attrNameLst>
                                      </p:cBhvr>
                                      <p:to>
                                        <p:strVal val="visible"/>
                                      </p:to>
                                    </p:set>
                                    <p:anim from="(-#ppt_w/2)" to="(#ppt_x)" calcmode="lin" valueType="num">
                                      <p:cBhvr>
                                        <p:cTn id="59" dur="600" fill="hold">
                                          <p:stCondLst>
                                            <p:cond delay="0"/>
                                          </p:stCondLst>
                                        </p:cTn>
                                        <p:tgtEl>
                                          <p:spTgt spid="16"/>
                                        </p:tgtEl>
                                        <p:attrNameLst>
                                          <p:attrName>ppt_x</p:attrName>
                                        </p:attrNameLst>
                                      </p:cBhvr>
                                    </p:anim>
                                    <p:anim from="0" to="-1.0" calcmode="lin" valueType="num">
                                      <p:cBhvr>
                                        <p:cTn id="60" dur="200" decel="50000" autoRev="1" fill="hold">
                                          <p:stCondLst>
                                            <p:cond delay="600"/>
                                          </p:stCondLst>
                                        </p:cTn>
                                        <p:tgtEl>
                                          <p:spTgt spid="16"/>
                                        </p:tgtEl>
                                        <p:attrNameLst>
                                          <p:attrName>xshear</p:attrName>
                                        </p:attrNameLst>
                                      </p:cBhvr>
                                    </p:anim>
                                    <p:animScale>
                                      <p:cBhvr>
                                        <p:cTn id="61" dur="200" decel="100000" autoRev="1" fill="hold">
                                          <p:stCondLst>
                                            <p:cond delay="600"/>
                                          </p:stCondLst>
                                        </p:cTn>
                                        <p:tgtEl>
                                          <p:spTgt spid="16"/>
                                        </p:tgtEl>
                                      </p:cBhvr>
                                      <p:from x="100000" y="100000"/>
                                      <p:to x="80000" y="100000"/>
                                    </p:animScale>
                                    <p:anim by="(#ppt_h/3+#ppt_w*0.1)" calcmode="lin" valueType="num">
                                      <p:cBhvr additive="sum">
                                        <p:cTn id="62" dur="200" decel="100000" autoRev="1" fill="hold">
                                          <p:stCondLst>
                                            <p:cond delay="600"/>
                                          </p:stCondLst>
                                        </p:cTn>
                                        <p:tgtEl>
                                          <p:spTgt spid="16"/>
                                        </p:tgtEl>
                                        <p:attrNameLst>
                                          <p:attrName>ppt_x</p:attrName>
                                        </p:attrNameLst>
                                      </p:cBhvr>
                                    </p:anim>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down)">
                                      <p:cBhvr>
                                        <p:cTn id="67" dur="500"/>
                                        <p:tgtEl>
                                          <p:spTgt spid="20"/>
                                        </p:tgtEl>
                                      </p:cBhvr>
                                    </p:animEffect>
                                  </p:childTnLst>
                                </p:cTn>
                              </p:par>
                            </p:childTnLst>
                          </p:cTn>
                        </p:par>
                        <p:par>
                          <p:cTn id="68" fill="hold">
                            <p:stCondLst>
                              <p:cond delay="500"/>
                            </p:stCondLst>
                            <p:childTnLst>
                              <p:par>
                                <p:cTn id="69" presetID="34" presetClass="entr" presetSubtype="0" fill="hold" grpId="0" nodeType="afterEffect">
                                  <p:stCondLst>
                                    <p:cond delay="0"/>
                                  </p:stCondLst>
                                  <p:childTnLst>
                                    <p:set>
                                      <p:cBhvr>
                                        <p:cTn id="70" dur="1" fill="hold">
                                          <p:stCondLst>
                                            <p:cond delay="0"/>
                                          </p:stCondLst>
                                        </p:cTn>
                                        <p:tgtEl>
                                          <p:spTgt spid="17"/>
                                        </p:tgtEl>
                                        <p:attrNameLst>
                                          <p:attrName>style.visibility</p:attrName>
                                        </p:attrNameLst>
                                      </p:cBhvr>
                                      <p:to>
                                        <p:strVal val="visible"/>
                                      </p:to>
                                    </p:set>
                                    <p:anim from="(-#ppt_w/2)" to="(#ppt_x)" calcmode="lin" valueType="num">
                                      <p:cBhvr>
                                        <p:cTn id="71" dur="600" fill="hold">
                                          <p:stCondLst>
                                            <p:cond delay="0"/>
                                          </p:stCondLst>
                                        </p:cTn>
                                        <p:tgtEl>
                                          <p:spTgt spid="17"/>
                                        </p:tgtEl>
                                        <p:attrNameLst>
                                          <p:attrName>ppt_x</p:attrName>
                                        </p:attrNameLst>
                                      </p:cBhvr>
                                    </p:anim>
                                    <p:anim from="0" to="-1.0" calcmode="lin" valueType="num">
                                      <p:cBhvr>
                                        <p:cTn id="72" dur="200" decel="50000" autoRev="1" fill="hold">
                                          <p:stCondLst>
                                            <p:cond delay="600"/>
                                          </p:stCondLst>
                                        </p:cTn>
                                        <p:tgtEl>
                                          <p:spTgt spid="17"/>
                                        </p:tgtEl>
                                        <p:attrNameLst>
                                          <p:attrName>xshear</p:attrName>
                                        </p:attrNameLst>
                                      </p:cBhvr>
                                    </p:anim>
                                    <p:animScale>
                                      <p:cBhvr>
                                        <p:cTn id="73" dur="200" decel="100000" autoRev="1" fill="hold">
                                          <p:stCondLst>
                                            <p:cond delay="600"/>
                                          </p:stCondLst>
                                        </p:cTn>
                                        <p:tgtEl>
                                          <p:spTgt spid="17"/>
                                        </p:tgtEl>
                                      </p:cBhvr>
                                      <p:from x="100000" y="100000"/>
                                      <p:to x="80000" y="100000"/>
                                    </p:animScale>
                                    <p:anim by="(#ppt_h/3+#ppt_w*0.1)" calcmode="lin" valueType="num">
                                      <p:cBhvr additive="sum">
                                        <p:cTn id="74" dur="200" decel="100000" autoRev="1" fill="hold">
                                          <p:stCondLst>
                                            <p:cond delay="600"/>
                                          </p:stCondLst>
                                        </p:cTn>
                                        <p:tgtEl>
                                          <p:spTgt spid="17"/>
                                        </p:tgtEl>
                                        <p:attrNameLst>
                                          <p:attrName>ppt_x</p:attrName>
                                        </p:attrNameLst>
                                      </p:cBhvr>
                                    </p:anim>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grpId="0" nodeType="clickEffect">
                                  <p:stCondLst>
                                    <p:cond delay="0"/>
                                  </p:stCondLst>
                                  <p:childTnLst>
                                    <p:set>
                                      <p:cBhvr>
                                        <p:cTn id="78" dur="1" fill="hold">
                                          <p:stCondLst>
                                            <p:cond delay="0"/>
                                          </p:stCondLst>
                                        </p:cTn>
                                        <p:tgtEl>
                                          <p:spTgt spid="21"/>
                                        </p:tgtEl>
                                        <p:attrNameLst>
                                          <p:attrName>style.visibility</p:attrName>
                                        </p:attrNameLst>
                                      </p:cBhvr>
                                      <p:to>
                                        <p:strVal val="visible"/>
                                      </p:to>
                                    </p:set>
                                    <p:animEffect transition="in" filter="wipe(down)">
                                      <p:cBhvr>
                                        <p:cTn id="79" dur="500"/>
                                        <p:tgtEl>
                                          <p:spTgt spid="21"/>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1" repeatCount="indefinite" fill="hold" grpId="1" nodeType="clickEffect">
                                  <p:stCondLst>
                                    <p:cond delay="0"/>
                                  </p:stCondLst>
                                  <p:endCondLst>
                                    <p:cond evt="onNext" delay="0">
                                      <p:tgtEl>
                                        <p:sldTgt/>
                                      </p:tgtEl>
                                    </p:cond>
                                  </p:endCondLst>
                                  <p:childTnLst>
                                    <p:set>
                                      <p:cBhvr>
                                        <p:cTn id="83" dur="1" fill="hold">
                                          <p:stCondLst>
                                            <p:cond delay="0"/>
                                          </p:stCondLst>
                                        </p:cTn>
                                        <p:tgtEl>
                                          <p:spTgt spid="18"/>
                                        </p:tgtEl>
                                        <p:attrNameLst>
                                          <p:attrName>style.visibility</p:attrName>
                                        </p:attrNameLst>
                                      </p:cBhvr>
                                      <p:to>
                                        <p:strVal val="visible"/>
                                      </p:to>
                                    </p:set>
                                    <p:animEffect transition="in" filter="wipe(up)">
                                      <p:cBhvr>
                                        <p:cTn id="84" dur="500"/>
                                        <p:tgtEl>
                                          <p:spTgt spid="18"/>
                                        </p:tgtEl>
                                      </p:cBhvr>
                                    </p:animEffect>
                                  </p:childTnLst>
                                </p:cTn>
                              </p:par>
                            </p:childTnLst>
                          </p:cTn>
                        </p:par>
                        <p:par>
                          <p:cTn id="85" fill="hold">
                            <p:stCondLst>
                              <p:cond delay="500"/>
                            </p:stCondLst>
                            <p:childTnLst>
                              <p:par>
                                <p:cTn id="86" presetID="22" presetClass="entr" presetSubtype="2" repeatCount="indefinite" fill="hold" grpId="1" nodeType="afterEffect">
                                  <p:stCondLst>
                                    <p:cond delay="0"/>
                                  </p:stCondLst>
                                  <p:endCondLst>
                                    <p:cond evt="onNext" delay="0">
                                      <p:tgtEl>
                                        <p:sldTgt/>
                                      </p:tgtEl>
                                    </p:cond>
                                  </p:endCondLst>
                                  <p:childTnLst>
                                    <p:set>
                                      <p:cBhvr>
                                        <p:cTn id="87" dur="1" fill="hold">
                                          <p:stCondLst>
                                            <p:cond delay="0"/>
                                          </p:stCondLst>
                                        </p:cTn>
                                        <p:tgtEl>
                                          <p:spTgt spid="19"/>
                                        </p:tgtEl>
                                        <p:attrNameLst>
                                          <p:attrName>style.visibility</p:attrName>
                                        </p:attrNameLst>
                                      </p:cBhvr>
                                      <p:to>
                                        <p:strVal val="visible"/>
                                      </p:to>
                                    </p:set>
                                    <p:animEffect transition="in" filter="wipe(right)">
                                      <p:cBhvr>
                                        <p:cTn id="88" dur="500"/>
                                        <p:tgtEl>
                                          <p:spTgt spid="19"/>
                                        </p:tgtEl>
                                      </p:cBhvr>
                                    </p:animEffect>
                                  </p:childTnLst>
                                </p:cTn>
                              </p:par>
                            </p:childTnLst>
                          </p:cTn>
                        </p:par>
                        <p:par>
                          <p:cTn id="89" fill="hold">
                            <p:stCondLst>
                              <p:cond delay="1000"/>
                            </p:stCondLst>
                            <p:childTnLst>
                              <p:par>
                                <p:cTn id="90" presetID="22" presetClass="entr" presetSubtype="4" repeatCount="indefinite" fill="hold" grpId="1" nodeType="afterEffect">
                                  <p:stCondLst>
                                    <p:cond delay="0"/>
                                  </p:stCondLst>
                                  <p:endCondLst>
                                    <p:cond evt="onNext" delay="0">
                                      <p:tgtEl>
                                        <p:sldTgt/>
                                      </p:tgtEl>
                                    </p:cond>
                                  </p:endCondLst>
                                  <p:childTnLst>
                                    <p:set>
                                      <p:cBhvr>
                                        <p:cTn id="91" dur="1" fill="hold">
                                          <p:stCondLst>
                                            <p:cond delay="0"/>
                                          </p:stCondLst>
                                        </p:cTn>
                                        <p:tgtEl>
                                          <p:spTgt spid="20"/>
                                        </p:tgtEl>
                                        <p:attrNameLst>
                                          <p:attrName>style.visibility</p:attrName>
                                        </p:attrNameLst>
                                      </p:cBhvr>
                                      <p:to>
                                        <p:strVal val="visible"/>
                                      </p:to>
                                    </p:set>
                                    <p:animEffect transition="in" filter="wipe(down)">
                                      <p:cBhvr>
                                        <p:cTn id="92" dur="500"/>
                                        <p:tgtEl>
                                          <p:spTgt spid="20"/>
                                        </p:tgtEl>
                                      </p:cBhvr>
                                    </p:animEffect>
                                  </p:childTnLst>
                                </p:cTn>
                              </p:par>
                            </p:childTnLst>
                          </p:cTn>
                        </p:par>
                        <p:par>
                          <p:cTn id="93" fill="hold">
                            <p:stCondLst>
                              <p:cond delay="1500"/>
                            </p:stCondLst>
                            <p:childTnLst>
                              <p:par>
                                <p:cTn id="94" presetID="22" presetClass="entr" presetSubtype="4" repeatCount="indefinite" fill="hold" grpId="1" nodeType="afterEffect">
                                  <p:stCondLst>
                                    <p:cond delay="0"/>
                                  </p:stCondLst>
                                  <p:endCondLst>
                                    <p:cond evt="onNext" delay="0">
                                      <p:tgtEl>
                                        <p:sldTgt/>
                                      </p:tgtEl>
                                    </p:cond>
                                  </p:endCondLst>
                                  <p:childTnLst>
                                    <p:set>
                                      <p:cBhvr>
                                        <p:cTn id="95" dur="1" fill="hold">
                                          <p:stCondLst>
                                            <p:cond delay="0"/>
                                          </p:stCondLst>
                                        </p:cTn>
                                        <p:tgtEl>
                                          <p:spTgt spid="21"/>
                                        </p:tgtEl>
                                        <p:attrNameLst>
                                          <p:attrName>style.visibility</p:attrName>
                                        </p:attrNameLst>
                                      </p:cBhvr>
                                      <p:to>
                                        <p:strVal val="visible"/>
                                      </p:to>
                                    </p:set>
                                    <p:animEffect transition="in" filter="wipe(down)">
                                      <p:cBhvr>
                                        <p:cTn id="96" dur="500"/>
                                        <p:tgtEl>
                                          <p:spTgt spid="21"/>
                                        </p:tgtEl>
                                      </p:cBhvr>
                                    </p:animEffect>
                                  </p:childTnLst>
                                </p:cTn>
                              </p:par>
                            </p:childTnLst>
                          </p:cTn>
                        </p:par>
                      </p:childTnLst>
                    </p:cTn>
                  </p:par>
                  <p:par>
                    <p:cTn id="97" fill="hold">
                      <p:stCondLst>
                        <p:cond delay="indefinite"/>
                      </p:stCondLst>
                      <p:childTnLst>
                        <p:par>
                          <p:cTn id="98" fill="hold">
                            <p:stCondLst>
                              <p:cond delay="0"/>
                            </p:stCondLst>
                            <p:childTnLst>
                              <p:par>
                                <p:cTn id="99" presetID="34" presetClass="exit" presetSubtype="0" fill="hold" grpId="2" nodeType="clickEffect">
                                  <p:stCondLst>
                                    <p:cond delay="0"/>
                                  </p:stCondLst>
                                  <p:childTnLst>
                                    <p:anim from="(ppt_x)" to="(ppt_x+1)" calcmode="lin" valueType="num">
                                      <p:cBhvr>
                                        <p:cTn id="100" dur="1000">
                                          <p:stCondLst>
                                            <p:cond delay="0"/>
                                          </p:stCondLst>
                                        </p:cTn>
                                        <p:tgtEl>
                                          <p:spTgt spid="6"/>
                                        </p:tgtEl>
                                        <p:attrNameLst>
                                          <p:attrName>ppt_x</p:attrName>
                                        </p:attrNameLst>
                                      </p:cBhvr>
                                    </p:anim>
                                    <p:anim from="0" to="-1.0" calcmode="lin" valueType="num">
                                      <p:cBhvr>
                                        <p:cTn id="101" dur="200" accel="50000">
                                          <p:stCondLst>
                                            <p:cond delay="0"/>
                                          </p:stCondLst>
                                        </p:cTn>
                                        <p:tgtEl>
                                          <p:spTgt spid="6"/>
                                        </p:tgtEl>
                                        <p:attrNameLst>
                                          <p:attrName>xshear</p:attrName>
                                        </p:attrNameLst>
                                      </p:cBhvr>
                                    </p:anim>
                                    <p:set>
                                      <p:cBhvr>
                                        <p:cTn id="102" dur="800">
                                          <p:stCondLst>
                                            <p:cond delay="200"/>
                                          </p:stCondLst>
                                        </p:cTn>
                                        <p:tgtEl>
                                          <p:spTgt spid="6"/>
                                        </p:tgtEl>
                                        <p:attrNameLst>
                                          <p:attrName>xshear</p:attrName>
                                        </p:attrNameLst>
                                      </p:cBhvr>
                                      <p:to>
                                        <p:strVal val="-1.0"/>
                                      </p:to>
                                    </p:set>
                                    <p:set>
                                      <p:cBhvr>
                                        <p:cTn id="103" dur="1" fill="hold">
                                          <p:stCondLst>
                                            <p:cond delay="999"/>
                                          </p:stCondLst>
                                        </p:cTn>
                                        <p:tgtEl>
                                          <p:spTgt spid="6"/>
                                        </p:tgtEl>
                                        <p:attrNameLst>
                                          <p:attrName>style.visibility</p:attrName>
                                        </p:attrNameLst>
                                      </p:cBhvr>
                                      <p:to>
                                        <p:strVal val="hidden"/>
                                      </p:to>
                                    </p:set>
                                  </p:childTnLst>
                                </p:cTn>
                              </p:par>
                              <p:par>
                                <p:cTn id="104" presetID="34" presetClass="exit" presetSubtype="0" fill="hold" nodeType="withEffect">
                                  <p:stCondLst>
                                    <p:cond delay="0"/>
                                  </p:stCondLst>
                                  <p:childTnLst>
                                    <p:anim from="(ppt_x)" to="(ppt_x+1)" calcmode="lin" valueType="num">
                                      <p:cBhvr>
                                        <p:cTn id="105" dur="1000">
                                          <p:stCondLst>
                                            <p:cond delay="0"/>
                                          </p:stCondLst>
                                        </p:cTn>
                                        <p:tgtEl>
                                          <p:spTgt spid="10"/>
                                        </p:tgtEl>
                                        <p:attrNameLst>
                                          <p:attrName>ppt_x</p:attrName>
                                        </p:attrNameLst>
                                      </p:cBhvr>
                                    </p:anim>
                                    <p:anim from="0" to="-1.0" calcmode="lin" valueType="num">
                                      <p:cBhvr>
                                        <p:cTn id="106" dur="200" accel="50000">
                                          <p:stCondLst>
                                            <p:cond delay="0"/>
                                          </p:stCondLst>
                                        </p:cTn>
                                        <p:tgtEl>
                                          <p:spTgt spid="10"/>
                                        </p:tgtEl>
                                        <p:attrNameLst>
                                          <p:attrName>xshear</p:attrName>
                                        </p:attrNameLst>
                                      </p:cBhvr>
                                    </p:anim>
                                    <p:set>
                                      <p:cBhvr>
                                        <p:cTn id="107" dur="800">
                                          <p:stCondLst>
                                            <p:cond delay="200"/>
                                          </p:stCondLst>
                                        </p:cTn>
                                        <p:tgtEl>
                                          <p:spTgt spid="10"/>
                                        </p:tgtEl>
                                        <p:attrNameLst>
                                          <p:attrName>xshear</p:attrName>
                                        </p:attrNameLst>
                                      </p:cBhvr>
                                      <p:to>
                                        <p:strVal val="-1.0"/>
                                      </p:to>
                                    </p:set>
                                    <p:set>
                                      <p:cBhvr>
                                        <p:cTn id="108" dur="1" fill="hold">
                                          <p:stCondLst>
                                            <p:cond delay="999"/>
                                          </p:stCondLst>
                                        </p:cTn>
                                        <p:tgtEl>
                                          <p:spTgt spid="10"/>
                                        </p:tgtEl>
                                        <p:attrNameLst>
                                          <p:attrName>style.visibility</p:attrName>
                                        </p:attrNameLst>
                                      </p:cBhvr>
                                      <p:to>
                                        <p:strVal val="hidden"/>
                                      </p:to>
                                    </p:set>
                                  </p:childTnLst>
                                </p:cTn>
                              </p:par>
                              <p:par>
                                <p:cTn id="109" presetID="34" presetClass="exit" presetSubtype="0" fill="hold" nodeType="withEffect">
                                  <p:stCondLst>
                                    <p:cond delay="0"/>
                                  </p:stCondLst>
                                  <p:childTnLst>
                                    <p:anim from="(ppt_x)" to="(ppt_x+1)" calcmode="lin" valueType="num">
                                      <p:cBhvr>
                                        <p:cTn id="110" dur="1000">
                                          <p:stCondLst>
                                            <p:cond delay="0"/>
                                          </p:stCondLst>
                                        </p:cTn>
                                        <p:tgtEl>
                                          <p:spTgt spid="13"/>
                                        </p:tgtEl>
                                        <p:attrNameLst>
                                          <p:attrName>ppt_x</p:attrName>
                                        </p:attrNameLst>
                                      </p:cBhvr>
                                    </p:anim>
                                    <p:anim from="0" to="-1.0" calcmode="lin" valueType="num">
                                      <p:cBhvr>
                                        <p:cTn id="111" dur="200" accel="50000">
                                          <p:stCondLst>
                                            <p:cond delay="0"/>
                                          </p:stCondLst>
                                        </p:cTn>
                                        <p:tgtEl>
                                          <p:spTgt spid="13"/>
                                        </p:tgtEl>
                                        <p:attrNameLst>
                                          <p:attrName>xshear</p:attrName>
                                        </p:attrNameLst>
                                      </p:cBhvr>
                                    </p:anim>
                                    <p:set>
                                      <p:cBhvr>
                                        <p:cTn id="112" dur="800">
                                          <p:stCondLst>
                                            <p:cond delay="200"/>
                                          </p:stCondLst>
                                        </p:cTn>
                                        <p:tgtEl>
                                          <p:spTgt spid="13"/>
                                        </p:tgtEl>
                                        <p:attrNameLst>
                                          <p:attrName>xshear</p:attrName>
                                        </p:attrNameLst>
                                      </p:cBhvr>
                                      <p:to>
                                        <p:strVal val="-1.0"/>
                                      </p:to>
                                    </p:set>
                                    <p:set>
                                      <p:cBhvr>
                                        <p:cTn id="113" dur="1" fill="hold">
                                          <p:stCondLst>
                                            <p:cond delay="999"/>
                                          </p:stCondLst>
                                        </p:cTn>
                                        <p:tgtEl>
                                          <p:spTgt spid="13"/>
                                        </p:tgtEl>
                                        <p:attrNameLst>
                                          <p:attrName>style.visibility</p:attrName>
                                        </p:attrNameLst>
                                      </p:cBhvr>
                                      <p:to>
                                        <p:strVal val="hidden"/>
                                      </p:to>
                                    </p:set>
                                  </p:childTnLst>
                                </p:cTn>
                              </p:par>
                              <p:par>
                                <p:cTn id="114" presetID="34" presetClass="exit" presetSubtype="0" fill="hold" grpId="3" nodeType="withEffect">
                                  <p:stCondLst>
                                    <p:cond delay="0"/>
                                  </p:stCondLst>
                                  <p:childTnLst>
                                    <p:anim from="(ppt_x)" to="(ppt_x+1)" calcmode="lin" valueType="num">
                                      <p:cBhvr>
                                        <p:cTn id="115" dur="1000">
                                          <p:stCondLst>
                                            <p:cond delay="0"/>
                                          </p:stCondLst>
                                        </p:cTn>
                                        <p:tgtEl>
                                          <p:spTgt spid="14"/>
                                        </p:tgtEl>
                                        <p:attrNameLst>
                                          <p:attrName>ppt_x</p:attrName>
                                        </p:attrNameLst>
                                      </p:cBhvr>
                                    </p:anim>
                                    <p:anim from="0" to="-1.0" calcmode="lin" valueType="num">
                                      <p:cBhvr>
                                        <p:cTn id="116" dur="200" accel="50000">
                                          <p:stCondLst>
                                            <p:cond delay="0"/>
                                          </p:stCondLst>
                                        </p:cTn>
                                        <p:tgtEl>
                                          <p:spTgt spid="14"/>
                                        </p:tgtEl>
                                        <p:attrNameLst>
                                          <p:attrName>xshear</p:attrName>
                                        </p:attrNameLst>
                                      </p:cBhvr>
                                    </p:anim>
                                    <p:set>
                                      <p:cBhvr>
                                        <p:cTn id="117" dur="800">
                                          <p:stCondLst>
                                            <p:cond delay="200"/>
                                          </p:stCondLst>
                                        </p:cTn>
                                        <p:tgtEl>
                                          <p:spTgt spid="14"/>
                                        </p:tgtEl>
                                        <p:attrNameLst>
                                          <p:attrName>xshear</p:attrName>
                                        </p:attrNameLst>
                                      </p:cBhvr>
                                      <p:to>
                                        <p:strVal val="-1.0"/>
                                      </p:to>
                                    </p:set>
                                    <p:set>
                                      <p:cBhvr>
                                        <p:cTn id="118" dur="1" fill="hold">
                                          <p:stCondLst>
                                            <p:cond delay="999"/>
                                          </p:stCondLst>
                                        </p:cTn>
                                        <p:tgtEl>
                                          <p:spTgt spid="14"/>
                                        </p:tgtEl>
                                        <p:attrNameLst>
                                          <p:attrName>style.visibility</p:attrName>
                                        </p:attrNameLst>
                                      </p:cBhvr>
                                      <p:to>
                                        <p:strVal val="hidden"/>
                                      </p:to>
                                    </p:set>
                                  </p:childTnLst>
                                </p:cTn>
                              </p:par>
                              <p:par>
                                <p:cTn id="119" presetID="34" presetClass="exit" presetSubtype="0" fill="hold" grpId="2" nodeType="withEffect">
                                  <p:stCondLst>
                                    <p:cond delay="0"/>
                                  </p:stCondLst>
                                  <p:childTnLst>
                                    <p:anim from="(ppt_x)" to="(ppt_x+1)" calcmode="lin" valueType="num">
                                      <p:cBhvr>
                                        <p:cTn id="120" dur="1000">
                                          <p:stCondLst>
                                            <p:cond delay="0"/>
                                          </p:stCondLst>
                                        </p:cTn>
                                        <p:tgtEl>
                                          <p:spTgt spid="15"/>
                                        </p:tgtEl>
                                        <p:attrNameLst>
                                          <p:attrName>ppt_x</p:attrName>
                                        </p:attrNameLst>
                                      </p:cBhvr>
                                    </p:anim>
                                    <p:anim from="0" to="-1.0" calcmode="lin" valueType="num">
                                      <p:cBhvr>
                                        <p:cTn id="121" dur="200" accel="50000">
                                          <p:stCondLst>
                                            <p:cond delay="0"/>
                                          </p:stCondLst>
                                        </p:cTn>
                                        <p:tgtEl>
                                          <p:spTgt spid="15"/>
                                        </p:tgtEl>
                                        <p:attrNameLst>
                                          <p:attrName>xshear</p:attrName>
                                        </p:attrNameLst>
                                      </p:cBhvr>
                                    </p:anim>
                                    <p:set>
                                      <p:cBhvr>
                                        <p:cTn id="122" dur="800">
                                          <p:stCondLst>
                                            <p:cond delay="200"/>
                                          </p:stCondLst>
                                        </p:cTn>
                                        <p:tgtEl>
                                          <p:spTgt spid="15"/>
                                        </p:tgtEl>
                                        <p:attrNameLst>
                                          <p:attrName>xshear</p:attrName>
                                        </p:attrNameLst>
                                      </p:cBhvr>
                                      <p:to>
                                        <p:strVal val="-1.0"/>
                                      </p:to>
                                    </p:set>
                                    <p:set>
                                      <p:cBhvr>
                                        <p:cTn id="123" dur="1" fill="hold">
                                          <p:stCondLst>
                                            <p:cond delay="999"/>
                                          </p:stCondLst>
                                        </p:cTn>
                                        <p:tgtEl>
                                          <p:spTgt spid="15"/>
                                        </p:tgtEl>
                                        <p:attrNameLst>
                                          <p:attrName>style.visibility</p:attrName>
                                        </p:attrNameLst>
                                      </p:cBhvr>
                                      <p:to>
                                        <p:strVal val="hidden"/>
                                      </p:to>
                                    </p:set>
                                  </p:childTnLst>
                                </p:cTn>
                              </p:par>
                              <p:par>
                                <p:cTn id="124" presetID="34" presetClass="exit" presetSubtype="0" fill="hold" grpId="2" nodeType="withEffect">
                                  <p:stCondLst>
                                    <p:cond delay="0"/>
                                  </p:stCondLst>
                                  <p:childTnLst>
                                    <p:anim from="(ppt_x)" to="(ppt_x+1)" calcmode="lin" valueType="num">
                                      <p:cBhvr>
                                        <p:cTn id="125" dur="1000">
                                          <p:stCondLst>
                                            <p:cond delay="0"/>
                                          </p:stCondLst>
                                        </p:cTn>
                                        <p:tgtEl>
                                          <p:spTgt spid="16"/>
                                        </p:tgtEl>
                                        <p:attrNameLst>
                                          <p:attrName>ppt_x</p:attrName>
                                        </p:attrNameLst>
                                      </p:cBhvr>
                                    </p:anim>
                                    <p:anim from="0" to="-1.0" calcmode="lin" valueType="num">
                                      <p:cBhvr>
                                        <p:cTn id="126" dur="200" accel="50000">
                                          <p:stCondLst>
                                            <p:cond delay="0"/>
                                          </p:stCondLst>
                                        </p:cTn>
                                        <p:tgtEl>
                                          <p:spTgt spid="16"/>
                                        </p:tgtEl>
                                        <p:attrNameLst>
                                          <p:attrName>xshear</p:attrName>
                                        </p:attrNameLst>
                                      </p:cBhvr>
                                    </p:anim>
                                    <p:set>
                                      <p:cBhvr>
                                        <p:cTn id="127" dur="800">
                                          <p:stCondLst>
                                            <p:cond delay="200"/>
                                          </p:stCondLst>
                                        </p:cTn>
                                        <p:tgtEl>
                                          <p:spTgt spid="16"/>
                                        </p:tgtEl>
                                        <p:attrNameLst>
                                          <p:attrName>xshear</p:attrName>
                                        </p:attrNameLst>
                                      </p:cBhvr>
                                      <p:to>
                                        <p:strVal val="-1.0"/>
                                      </p:to>
                                    </p:set>
                                    <p:set>
                                      <p:cBhvr>
                                        <p:cTn id="128" dur="1" fill="hold">
                                          <p:stCondLst>
                                            <p:cond delay="999"/>
                                          </p:stCondLst>
                                        </p:cTn>
                                        <p:tgtEl>
                                          <p:spTgt spid="16"/>
                                        </p:tgtEl>
                                        <p:attrNameLst>
                                          <p:attrName>style.visibility</p:attrName>
                                        </p:attrNameLst>
                                      </p:cBhvr>
                                      <p:to>
                                        <p:strVal val="hidden"/>
                                      </p:to>
                                    </p:set>
                                  </p:childTnLst>
                                </p:cTn>
                              </p:par>
                              <p:par>
                                <p:cTn id="129" presetID="34" presetClass="exit" presetSubtype="0" fill="hold" grpId="2" nodeType="withEffect">
                                  <p:stCondLst>
                                    <p:cond delay="0"/>
                                  </p:stCondLst>
                                  <p:childTnLst>
                                    <p:anim from="(ppt_x)" to="(ppt_x+1)" calcmode="lin" valueType="num">
                                      <p:cBhvr>
                                        <p:cTn id="130" dur="1000">
                                          <p:stCondLst>
                                            <p:cond delay="0"/>
                                          </p:stCondLst>
                                        </p:cTn>
                                        <p:tgtEl>
                                          <p:spTgt spid="17"/>
                                        </p:tgtEl>
                                        <p:attrNameLst>
                                          <p:attrName>ppt_x</p:attrName>
                                        </p:attrNameLst>
                                      </p:cBhvr>
                                    </p:anim>
                                    <p:anim from="0" to="-1.0" calcmode="lin" valueType="num">
                                      <p:cBhvr>
                                        <p:cTn id="131" dur="200" accel="50000">
                                          <p:stCondLst>
                                            <p:cond delay="0"/>
                                          </p:stCondLst>
                                        </p:cTn>
                                        <p:tgtEl>
                                          <p:spTgt spid="17"/>
                                        </p:tgtEl>
                                        <p:attrNameLst>
                                          <p:attrName>xshear</p:attrName>
                                        </p:attrNameLst>
                                      </p:cBhvr>
                                    </p:anim>
                                    <p:set>
                                      <p:cBhvr>
                                        <p:cTn id="132" dur="800">
                                          <p:stCondLst>
                                            <p:cond delay="200"/>
                                          </p:stCondLst>
                                        </p:cTn>
                                        <p:tgtEl>
                                          <p:spTgt spid="17"/>
                                        </p:tgtEl>
                                        <p:attrNameLst>
                                          <p:attrName>xshear</p:attrName>
                                        </p:attrNameLst>
                                      </p:cBhvr>
                                      <p:to>
                                        <p:strVal val="-1.0"/>
                                      </p:to>
                                    </p:set>
                                    <p:set>
                                      <p:cBhvr>
                                        <p:cTn id="133" dur="1" fill="hold">
                                          <p:stCondLst>
                                            <p:cond delay="999"/>
                                          </p:stCondLst>
                                        </p:cTn>
                                        <p:tgtEl>
                                          <p:spTgt spid="17"/>
                                        </p:tgtEl>
                                        <p:attrNameLst>
                                          <p:attrName>style.visibility</p:attrName>
                                        </p:attrNameLst>
                                      </p:cBhvr>
                                      <p:to>
                                        <p:strVal val="hidden"/>
                                      </p:to>
                                    </p:set>
                                  </p:childTnLst>
                                </p:cTn>
                              </p:par>
                              <p:par>
                                <p:cTn id="134" presetID="41" presetClass="exit" presetSubtype="0" fill="hold" grpId="1" nodeType="withEffect">
                                  <p:stCondLst>
                                    <p:cond delay="0"/>
                                  </p:stCondLst>
                                  <p:iterate type="lt">
                                    <p:tmPct val="10000"/>
                                  </p:iterate>
                                  <p:childTnLst>
                                    <p:anim calcmode="lin" valueType="num">
                                      <p:cBhvr>
                                        <p:cTn id="135" dur="500"/>
                                        <p:tgtEl>
                                          <p:spTgt spid="11"/>
                                        </p:tgtEl>
                                        <p:attrNameLst>
                                          <p:attrName>ppt_x</p:attrName>
                                        </p:attrNameLst>
                                      </p:cBhvr>
                                      <p:tavLst>
                                        <p:tav tm="0">
                                          <p:val>
                                            <p:strVal val="ppt_x"/>
                                          </p:val>
                                        </p:tav>
                                        <p:tav tm="50000">
                                          <p:val>
                                            <p:strVal val="ppt_x+.1"/>
                                          </p:val>
                                        </p:tav>
                                        <p:tav tm="100000">
                                          <p:val>
                                            <p:strVal val="ppt_x"/>
                                          </p:val>
                                        </p:tav>
                                      </p:tavLst>
                                    </p:anim>
                                    <p:anim calcmode="lin" valueType="num">
                                      <p:cBhvr>
                                        <p:cTn id="136" dur="500"/>
                                        <p:tgtEl>
                                          <p:spTgt spid="11"/>
                                        </p:tgtEl>
                                        <p:attrNameLst>
                                          <p:attrName>ppt_y</p:attrName>
                                        </p:attrNameLst>
                                      </p:cBhvr>
                                      <p:tavLst>
                                        <p:tav tm="0">
                                          <p:val>
                                            <p:strVal val="ppt_y"/>
                                          </p:val>
                                        </p:tav>
                                        <p:tav tm="100000">
                                          <p:val>
                                            <p:strVal val="ppt_y"/>
                                          </p:val>
                                        </p:tav>
                                      </p:tavLst>
                                    </p:anim>
                                    <p:anim calcmode="lin" valueType="num">
                                      <p:cBhvr>
                                        <p:cTn id="137" dur="500"/>
                                        <p:tgtEl>
                                          <p:spTgt spid="11"/>
                                        </p:tgtEl>
                                        <p:attrNameLst>
                                          <p:attrName>ppt_h</p:attrName>
                                        </p:attrNameLst>
                                      </p:cBhvr>
                                      <p:tavLst>
                                        <p:tav tm="0">
                                          <p:val>
                                            <p:strVal val="ppt_h"/>
                                          </p:val>
                                        </p:tav>
                                        <p:tav tm="50000">
                                          <p:val>
                                            <p:strVal val="ppt_h+.01"/>
                                          </p:val>
                                        </p:tav>
                                        <p:tav tm="100000">
                                          <p:val>
                                            <p:strVal val="ppt_h/10"/>
                                          </p:val>
                                        </p:tav>
                                      </p:tavLst>
                                    </p:anim>
                                    <p:anim calcmode="lin" valueType="num">
                                      <p:cBhvr>
                                        <p:cTn id="138" dur="500"/>
                                        <p:tgtEl>
                                          <p:spTgt spid="11"/>
                                        </p:tgtEl>
                                        <p:attrNameLst>
                                          <p:attrName>ppt_w</p:attrName>
                                        </p:attrNameLst>
                                      </p:cBhvr>
                                      <p:tavLst>
                                        <p:tav tm="0">
                                          <p:val>
                                            <p:strVal val="ppt_w"/>
                                          </p:val>
                                        </p:tav>
                                        <p:tav tm="50000">
                                          <p:val>
                                            <p:strVal val="ppt_w+.01"/>
                                          </p:val>
                                        </p:tav>
                                        <p:tav tm="100000">
                                          <p:val>
                                            <p:strVal val="ppt_w/10"/>
                                          </p:val>
                                        </p:tav>
                                      </p:tavLst>
                                    </p:anim>
                                    <p:animEffect transition="out" filter="fade">
                                      <p:cBhvr>
                                        <p:cTn id="139" dur="500" tmFilter="0,0; .5, 0; 1, 1"/>
                                        <p:tgtEl>
                                          <p:spTgt spid="11"/>
                                        </p:tgtEl>
                                      </p:cBhvr>
                                    </p:animEffect>
                                    <p:set>
                                      <p:cBhvr>
                                        <p:cTn id="140" dur="1" fill="hold">
                                          <p:stCondLst>
                                            <p:cond delay="499"/>
                                          </p:stCondLst>
                                        </p:cTn>
                                        <p:tgtEl>
                                          <p:spTgt spid="11"/>
                                        </p:tgtEl>
                                        <p:attrNameLst>
                                          <p:attrName>style.visibility</p:attrName>
                                        </p:attrNameLst>
                                      </p:cBhvr>
                                      <p:to>
                                        <p:strVal val="hidden"/>
                                      </p:to>
                                    </p:set>
                                  </p:childTnLst>
                                </p:cTn>
                              </p:par>
                              <p:par>
                                <p:cTn id="141" presetID="34" presetClass="exit" presetSubtype="0" fill="hold" grpId="2" nodeType="withEffect">
                                  <p:stCondLst>
                                    <p:cond delay="0"/>
                                  </p:stCondLst>
                                  <p:childTnLst>
                                    <p:anim from="(ppt_x)" to="(ppt_x+1)" calcmode="lin" valueType="num">
                                      <p:cBhvr>
                                        <p:cTn id="142" dur="1000">
                                          <p:stCondLst>
                                            <p:cond delay="0"/>
                                          </p:stCondLst>
                                        </p:cTn>
                                        <p:tgtEl>
                                          <p:spTgt spid="18"/>
                                        </p:tgtEl>
                                        <p:attrNameLst>
                                          <p:attrName>ppt_x</p:attrName>
                                        </p:attrNameLst>
                                      </p:cBhvr>
                                    </p:anim>
                                    <p:anim from="0" to="-1.0" calcmode="lin" valueType="num">
                                      <p:cBhvr>
                                        <p:cTn id="143" dur="200" accel="50000">
                                          <p:stCondLst>
                                            <p:cond delay="0"/>
                                          </p:stCondLst>
                                        </p:cTn>
                                        <p:tgtEl>
                                          <p:spTgt spid="18"/>
                                        </p:tgtEl>
                                        <p:attrNameLst>
                                          <p:attrName>xshear</p:attrName>
                                        </p:attrNameLst>
                                      </p:cBhvr>
                                    </p:anim>
                                    <p:set>
                                      <p:cBhvr>
                                        <p:cTn id="144" dur="800">
                                          <p:stCondLst>
                                            <p:cond delay="200"/>
                                          </p:stCondLst>
                                        </p:cTn>
                                        <p:tgtEl>
                                          <p:spTgt spid="18"/>
                                        </p:tgtEl>
                                        <p:attrNameLst>
                                          <p:attrName>xshear</p:attrName>
                                        </p:attrNameLst>
                                      </p:cBhvr>
                                      <p:to>
                                        <p:strVal val="-1.0"/>
                                      </p:to>
                                    </p:set>
                                    <p:set>
                                      <p:cBhvr>
                                        <p:cTn id="145" dur="1" fill="hold">
                                          <p:stCondLst>
                                            <p:cond delay="999"/>
                                          </p:stCondLst>
                                        </p:cTn>
                                        <p:tgtEl>
                                          <p:spTgt spid="18"/>
                                        </p:tgtEl>
                                        <p:attrNameLst>
                                          <p:attrName>style.visibility</p:attrName>
                                        </p:attrNameLst>
                                      </p:cBhvr>
                                      <p:to>
                                        <p:strVal val="hidden"/>
                                      </p:to>
                                    </p:set>
                                  </p:childTnLst>
                                </p:cTn>
                              </p:par>
                              <p:par>
                                <p:cTn id="146" presetID="34" presetClass="exit" presetSubtype="0" fill="hold" grpId="2" nodeType="withEffect">
                                  <p:stCondLst>
                                    <p:cond delay="0"/>
                                  </p:stCondLst>
                                  <p:childTnLst>
                                    <p:anim from="(ppt_x)" to="(ppt_x+1)" calcmode="lin" valueType="num">
                                      <p:cBhvr>
                                        <p:cTn id="147" dur="1000">
                                          <p:stCondLst>
                                            <p:cond delay="0"/>
                                          </p:stCondLst>
                                        </p:cTn>
                                        <p:tgtEl>
                                          <p:spTgt spid="19"/>
                                        </p:tgtEl>
                                        <p:attrNameLst>
                                          <p:attrName>ppt_x</p:attrName>
                                        </p:attrNameLst>
                                      </p:cBhvr>
                                    </p:anim>
                                    <p:anim from="0" to="-1.0" calcmode="lin" valueType="num">
                                      <p:cBhvr>
                                        <p:cTn id="148" dur="200" accel="50000">
                                          <p:stCondLst>
                                            <p:cond delay="0"/>
                                          </p:stCondLst>
                                        </p:cTn>
                                        <p:tgtEl>
                                          <p:spTgt spid="19"/>
                                        </p:tgtEl>
                                        <p:attrNameLst>
                                          <p:attrName>xshear</p:attrName>
                                        </p:attrNameLst>
                                      </p:cBhvr>
                                    </p:anim>
                                    <p:set>
                                      <p:cBhvr>
                                        <p:cTn id="149" dur="800">
                                          <p:stCondLst>
                                            <p:cond delay="200"/>
                                          </p:stCondLst>
                                        </p:cTn>
                                        <p:tgtEl>
                                          <p:spTgt spid="19"/>
                                        </p:tgtEl>
                                        <p:attrNameLst>
                                          <p:attrName>xshear</p:attrName>
                                        </p:attrNameLst>
                                      </p:cBhvr>
                                      <p:to>
                                        <p:strVal val="-1.0"/>
                                      </p:to>
                                    </p:set>
                                    <p:set>
                                      <p:cBhvr>
                                        <p:cTn id="150" dur="1" fill="hold">
                                          <p:stCondLst>
                                            <p:cond delay="999"/>
                                          </p:stCondLst>
                                        </p:cTn>
                                        <p:tgtEl>
                                          <p:spTgt spid="19"/>
                                        </p:tgtEl>
                                        <p:attrNameLst>
                                          <p:attrName>style.visibility</p:attrName>
                                        </p:attrNameLst>
                                      </p:cBhvr>
                                      <p:to>
                                        <p:strVal val="hidden"/>
                                      </p:to>
                                    </p:set>
                                  </p:childTnLst>
                                </p:cTn>
                              </p:par>
                              <p:par>
                                <p:cTn id="151" presetID="34" presetClass="exit" presetSubtype="0" fill="hold" grpId="2" nodeType="withEffect">
                                  <p:stCondLst>
                                    <p:cond delay="0"/>
                                  </p:stCondLst>
                                  <p:childTnLst>
                                    <p:anim from="(ppt_x)" to="(ppt_x+1)" calcmode="lin" valueType="num">
                                      <p:cBhvr>
                                        <p:cTn id="152" dur="1000">
                                          <p:stCondLst>
                                            <p:cond delay="0"/>
                                          </p:stCondLst>
                                        </p:cTn>
                                        <p:tgtEl>
                                          <p:spTgt spid="20"/>
                                        </p:tgtEl>
                                        <p:attrNameLst>
                                          <p:attrName>ppt_x</p:attrName>
                                        </p:attrNameLst>
                                      </p:cBhvr>
                                    </p:anim>
                                    <p:anim from="0" to="-1.0" calcmode="lin" valueType="num">
                                      <p:cBhvr>
                                        <p:cTn id="153" dur="200" accel="50000">
                                          <p:stCondLst>
                                            <p:cond delay="0"/>
                                          </p:stCondLst>
                                        </p:cTn>
                                        <p:tgtEl>
                                          <p:spTgt spid="20"/>
                                        </p:tgtEl>
                                        <p:attrNameLst>
                                          <p:attrName>xshear</p:attrName>
                                        </p:attrNameLst>
                                      </p:cBhvr>
                                    </p:anim>
                                    <p:set>
                                      <p:cBhvr>
                                        <p:cTn id="154" dur="800">
                                          <p:stCondLst>
                                            <p:cond delay="200"/>
                                          </p:stCondLst>
                                        </p:cTn>
                                        <p:tgtEl>
                                          <p:spTgt spid="20"/>
                                        </p:tgtEl>
                                        <p:attrNameLst>
                                          <p:attrName>xshear</p:attrName>
                                        </p:attrNameLst>
                                      </p:cBhvr>
                                      <p:to>
                                        <p:strVal val="-1.0"/>
                                      </p:to>
                                    </p:set>
                                    <p:set>
                                      <p:cBhvr>
                                        <p:cTn id="155" dur="1" fill="hold">
                                          <p:stCondLst>
                                            <p:cond delay="999"/>
                                          </p:stCondLst>
                                        </p:cTn>
                                        <p:tgtEl>
                                          <p:spTgt spid="20"/>
                                        </p:tgtEl>
                                        <p:attrNameLst>
                                          <p:attrName>style.visibility</p:attrName>
                                        </p:attrNameLst>
                                      </p:cBhvr>
                                      <p:to>
                                        <p:strVal val="hidden"/>
                                      </p:to>
                                    </p:set>
                                  </p:childTnLst>
                                </p:cTn>
                              </p:par>
                              <p:par>
                                <p:cTn id="156" presetID="34" presetClass="exit" presetSubtype="0" fill="hold" grpId="2" nodeType="withEffect">
                                  <p:stCondLst>
                                    <p:cond delay="0"/>
                                  </p:stCondLst>
                                  <p:childTnLst>
                                    <p:anim from="(ppt_x)" to="(ppt_x+1)" calcmode="lin" valueType="num">
                                      <p:cBhvr>
                                        <p:cTn id="157" dur="1000">
                                          <p:stCondLst>
                                            <p:cond delay="0"/>
                                          </p:stCondLst>
                                        </p:cTn>
                                        <p:tgtEl>
                                          <p:spTgt spid="21"/>
                                        </p:tgtEl>
                                        <p:attrNameLst>
                                          <p:attrName>ppt_x</p:attrName>
                                        </p:attrNameLst>
                                      </p:cBhvr>
                                    </p:anim>
                                    <p:anim from="0" to="-1.0" calcmode="lin" valueType="num">
                                      <p:cBhvr>
                                        <p:cTn id="158" dur="200" accel="50000">
                                          <p:stCondLst>
                                            <p:cond delay="0"/>
                                          </p:stCondLst>
                                        </p:cTn>
                                        <p:tgtEl>
                                          <p:spTgt spid="21"/>
                                        </p:tgtEl>
                                        <p:attrNameLst>
                                          <p:attrName>xshear</p:attrName>
                                        </p:attrNameLst>
                                      </p:cBhvr>
                                    </p:anim>
                                    <p:set>
                                      <p:cBhvr>
                                        <p:cTn id="159" dur="800">
                                          <p:stCondLst>
                                            <p:cond delay="200"/>
                                          </p:stCondLst>
                                        </p:cTn>
                                        <p:tgtEl>
                                          <p:spTgt spid="21"/>
                                        </p:tgtEl>
                                        <p:attrNameLst>
                                          <p:attrName>xshear</p:attrName>
                                        </p:attrNameLst>
                                      </p:cBhvr>
                                      <p:to>
                                        <p:strVal val="-1.0"/>
                                      </p:to>
                                    </p:set>
                                    <p:set>
                                      <p:cBhvr>
                                        <p:cTn id="160" dur="1" fill="hold">
                                          <p:stCondLst>
                                            <p:cond delay="999"/>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1" grpId="1"/>
      <p:bldP spid="6" grpId="0" animBg="1"/>
      <p:bldP spid="6" grpId="2" animBg="1"/>
      <p:bldP spid="14" grpId="1"/>
      <p:bldP spid="14" grpId="3"/>
      <p:bldP spid="15" grpId="0"/>
      <p:bldP spid="15" grpId="2"/>
      <p:bldP spid="16" grpId="0"/>
      <p:bldP spid="16" grpId="2"/>
      <p:bldP spid="17" grpId="0"/>
      <p:bldP spid="17" grpId="2"/>
      <p:bldP spid="18" grpId="0" animBg="1"/>
      <p:bldP spid="18" grpId="1" animBg="1"/>
      <p:bldP spid="18" grpId="2" animBg="1"/>
      <p:bldP spid="19" grpId="0" animBg="1"/>
      <p:bldP spid="19" grpId="1" animBg="1"/>
      <p:bldP spid="19" grpId="2" animBg="1"/>
      <p:bldP spid="20" grpId="0" animBg="1"/>
      <p:bldP spid="20" grpId="1" animBg="1"/>
      <p:bldP spid="20" grpId="2" animBg="1"/>
      <p:bldP spid="21" grpId="0" animBg="1"/>
      <p:bldP spid="21" grpId="1" animBg="1"/>
      <p:bldP spid="21"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25" name="TextBox 24"/>
          <p:cNvSpPr txBox="1"/>
          <p:nvPr/>
        </p:nvSpPr>
        <p:spPr>
          <a:xfrm>
            <a:off x="1752600" y="4126488"/>
            <a:ext cx="1524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Shamgar</a:t>
            </a:r>
            <a:r>
              <a:rPr lang="en-US" sz="1600" b="1" dirty="0" smtClean="0">
                <a:latin typeface="Arial" pitchFamily="34" charset="0"/>
                <a:cs typeface="Arial" pitchFamily="34" charset="0"/>
              </a:rPr>
              <a:t> - 10</a:t>
            </a:r>
          </a:p>
        </p:txBody>
      </p:sp>
      <p:sp>
        <p:nvSpPr>
          <p:cNvPr id="26" name="TextBox 25"/>
          <p:cNvSpPr txBox="1"/>
          <p:nvPr/>
        </p:nvSpPr>
        <p:spPr>
          <a:xfrm>
            <a:off x="228600" y="5224046"/>
            <a:ext cx="12954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Othniel</a:t>
            </a:r>
            <a:r>
              <a:rPr lang="en-US" sz="1600" b="1" dirty="0" smtClean="0">
                <a:latin typeface="Arial" pitchFamily="34" charset="0"/>
                <a:cs typeface="Arial" pitchFamily="34" charset="0"/>
              </a:rPr>
              <a:t> - 40</a:t>
            </a:r>
          </a:p>
        </p:txBody>
      </p:sp>
      <p:sp>
        <p:nvSpPr>
          <p:cNvPr id="27" name="TextBox 26"/>
          <p:cNvSpPr txBox="1"/>
          <p:nvPr/>
        </p:nvSpPr>
        <p:spPr>
          <a:xfrm>
            <a:off x="914400" y="4679357"/>
            <a:ext cx="12192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Ehud - 80</a:t>
            </a:r>
          </a:p>
        </p:txBody>
      </p:sp>
      <p:sp>
        <p:nvSpPr>
          <p:cNvPr id="44" name="Isosceles Triangle 43"/>
          <p:cNvSpPr/>
          <p:nvPr/>
        </p:nvSpPr>
        <p:spPr>
          <a:xfrm flipV="1">
            <a:off x="381000" y="1403160"/>
            <a:ext cx="762001" cy="3810000"/>
          </a:xfrm>
          <a:prstGeom prst="triangle">
            <a:avLst>
              <a:gd name="adj" fmla="val 52089"/>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flipV="1">
            <a:off x="1371601" y="1403160"/>
            <a:ext cx="1828800" cy="32766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p:cNvSpPr/>
          <p:nvPr/>
        </p:nvSpPr>
        <p:spPr>
          <a:xfrm flipV="1">
            <a:off x="2667001" y="1403157"/>
            <a:ext cx="381000" cy="2743203"/>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8"/>
          <p:cNvGrpSpPr/>
          <p:nvPr/>
        </p:nvGrpSpPr>
        <p:grpSpPr>
          <a:xfrm>
            <a:off x="228600" y="869358"/>
            <a:ext cx="7772400" cy="544688"/>
            <a:chOff x="228600" y="1752600"/>
            <a:chExt cx="7772400" cy="544688"/>
          </a:xfrm>
        </p:grpSpPr>
        <p:grpSp>
          <p:nvGrpSpPr>
            <p:cNvPr id="3" name="Group 23"/>
            <p:cNvGrpSpPr/>
            <p:nvPr/>
          </p:nvGrpSpPr>
          <p:grpSpPr>
            <a:xfrm>
              <a:off x="228600" y="1752600"/>
              <a:ext cx="7772400" cy="533400"/>
              <a:chOff x="0" y="990600"/>
              <a:chExt cx="7772400" cy="533400"/>
            </a:xfrm>
          </p:grpSpPr>
          <p:grpSp>
            <p:nvGrpSpPr>
              <p:cNvPr id="4" name="Group 17"/>
              <p:cNvGrpSpPr/>
              <p:nvPr/>
            </p:nvGrpSpPr>
            <p:grpSpPr>
              <a:xfrm>
                <a:off x="0" y="990600"/>
                <a:ext cx="7772400" cy="533400"/>
                <a:chOff x="0" y="990600"/>
                <a:chExt cx="7772400" cy="457994"/>
              </a:xfrm>
            </p:grpSpPr>
            <p:sp>
              <p:nvSpPr>
                <p:cNvPr id="11" name="Rectangle 10"/>
                <p:cNvSpPr/>
                <p:nvPr/>
              </p:nvSpPr>
              <p:spPr>
                <a:xfrm>
                  <a:off x="0" y="990600"/>
                  <a:ext cx="7772400" cy="4572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5400000">
                  <a:off x="2513806" y="1219200"/>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82238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22939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7097095"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73377" y="1078089"/>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1350</a:t>
                </a:r>
              </a:p>
            </p:txBody>
          </p:sp>
          <p:sp>
            <p:nvSpPr>
              <p:cNvPr id="21" name="TextBox 20"/>
              <p:cNvSpPr txBox="1"/>
              <p:nvPr/>
            </p:nvSpPr>
            <p:spPr>
              <a:xfrm>
                <a:off x="2365023"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1250</a:t>
                </a:r>
              </a:p>
            </p:txBody>
          </p:sp>
          <p:sp>
            <p:nvSpPr>
              <p:cNvPr id="22" name="TextBox 21"/>
              <p:cNvSpPr txBox="1"/>
              <p:nvPr/>
            </p:nvSpPr>
            <p:spPr>
              <a:xfrm>
                <a:off x="4670778"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1150</a:t>
                </a:r>
              </a:p>
            </p:txBody>
          </p:sp>
          <p:sp>
            <p:nvSpPr>
              <p:cNvPr id="23" name="TextBox 22"/>
              <p:cNvSpPr txBox="1"/>
              <p:nvPr/>
            </p:nvSpPr>
            <p:spPr>
              <a:xfrm>
                <a:off x="6953955"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1050</a:t>
                </a:r>
              </a:p>
            </p:txBody>
          </p:sp>
        </p:grpSp>
        <p:cxnSp>
          <p:nvCxnSpPr>
            <p:cNvPr id="41" name="Straight Connector 40"/>
            <p:cNvCxnSpPr/>
            <p:nvPr/>
          </p:nvCxnSpPr>
          <p:spPr>
            <a:xfrm rot="16200000" flipH="1">
              <a:off x="1563356" y="2030256"/>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flipH="1">
              <a:off x="3847768"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6180513"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9" name="TextBox 48"/>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Israel’s 1</a:t>
            </a:r>
            <a:r>
              <a:rPr lang="en-US" sz="2800" baseline="30000" dirty="0" smtClean="0">
                <a:latin typeface="Magneto" pitchFamily="82" charset="0"/>
              </a:rPr>
              <a:t>st</a:t>
            </a:r>
            <a:r>
              <a:rPr lang="en-US" sz="2800" dirty="0" smtClean="0">
                <a:latin typeface="Magneto" pitchFamily="82" charset="0"/>
              </a:rPr>
              <a:t> 3 Judges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49"/>
                                        </p:tgtEl>
                                        <p:attrNameLst>
                                          <p:attrName>style.visibility</p:attrName>
                                        </p:attrNameLst>
                                      </p:cBhvr>
                                      <p:to>
                                        <p:strVal val="visible"/>
                                      </p:to>
                                    </p:set>
                                    <p:anim calcmode="lin" valueType="num">
                                      <p:cBhvr>
                                        <p:cTn id="13" dur="50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49"/>
                                        </p:tgtEl>
                                        <p:attrNameLst>
                                          <p:attrName>ppt_y</p:attrName>
                                        </p:attrNameLst>
                                      </p:cBhvr>
                                      <p:tavLst>
                                        <p:tav tm="0">
                                          <p:val>
                                            <p:strVal val="#ppt_y"/>
                                          </p:val>
                                        </p:tav>
                                        <p:tav tm="100000">
                                          <p:val>
                                            <p:strVal val="#ppt_y"/>
                                          </p:val>
                                        </p:tav>
                                      </p:tavLst>
                                    </p:anim>
                                    <p:anim calcmode="lin" valueType="num">
                                      <p:cBhvr>
                                        <p:cTn id="15" dur="50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49"/>
                                        </p:tgtEl>
                                      </p:cBhvr>
                                    </p:animEffect>
                                  </p:childTnLst>
                                </p:cTn>
                              </p:par>
                            </p:childTnLst>
                          </p:cTn>
                        </p:par>
                        <p:par>
                          <p:cTn id="18" fill="hold">
                            <p:stCondLst>
                              <p:cond delay="1350"/>
                            </p:stCondLst>
                            <p:childTnLst>
                              <p:par>
                                <p:cTn id="19" presetID="34" presetClass="entr" presetSubtype="0"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 from="(-#ppt_w/2)" to="(#ppt_x)" calcmode="lin" valueType="num">
                                      <p:cBhvr>
                                        <p:cTn id="21" dur="600" fill="hold">
                                          <p:stCondLst>
                                            <p:cond delay="0"/>
                                          </p:stCondLst>
                                        </p:cTn>
                                        <p:tgtEl>
                                          <p:spTgt spid="26"/>
                                        </p:tgtEl>
                                        <p:attrNameLst>
                                          <p:attrName>ppt_x</p:attrName>
                                        </p:attrNameLst>
                                      </p:cBhvr>
                                    </p:anim>
                                    <p:anim from="0" to="-1.0" calcmode="lin" valueType="num">
                                      <p:cBhvr>
                                        <p:cTn id="22" dur="200" decel="50000" autoRev="1" fill="hold">
                                          <p:stCondLst>
                                            <p:cond delay="600"/>
                                          </p:stCondLst>
                                        </p:cTn>
                                        <p:tgtEl>
                                          <p:spTgt spid="26"/>
                                        </p:tgtEl>
                                        <p:attrNameLst>
                                          <p:attrName>xshear</p:attrName>
                                        </p:attrNameLst>
                                      </p:cBhvr>
                                    </p:anim>
                                    <p:animScale>
                                      <p:cBhvr>
                                        <p:cTn id="23" dur="200" decel="100000" autoRev="1" fill="hold">
                                          <p:stCondLst>
                                            <p:cond delay="600"/>
                                          </p:stCondLst>
                                        </p:cTn>
                                        <p:tgtEl>
                                          <p:spTgt spid="26"/>
                                        </p:tgtEl>
                                      </p:cBhvr>
                                      <p:from x="100000" y="100000"/>
                                      <p:to x="80000" y="100000"/>
                                    </p:animScale>
                                    <p:anim by="(#ppt_h/3+#ppt_w*0.1)" calcmode="lin" valueType="num">
                                      <p:cBhvr additive="sum">
                                        <p:cTn id="24" dur="200" decel="100000" autoRev="1" fill="hold">
                                          <p:stCondLst>
                                            <p:cond delay="600"/>
                                          </p:stCondLst>
                                        </p:cTn>
                                        <p:tgtEl>
                                          <p:spTgt spid="26"/>
                                        </p:tgtEl>
                                        <p:attrNameLst>
                                          <p:attrName>ppt_x</p:attrName>
                                        </p:attrNameLst>
                                      </p:cBhvr>
                                    </p:anim>
                                  </p:childTnLst>
                                </p:cTn>
                              </p:par>
                            </p:childTnLst>
                          </p:cTn>
                        </p:par>
                        <p:par>
                          <p:cTn id="25" fill="hold">
                            <p:stCondLst>
                              <p:cond delay="2350"/>
                            </p:stCondLst>
                            <p:childTnLst>
                              <p:par>
                                <p:cTn id="26" presetID="22" presetClass="entr" presetSubtype="4" fill="hold" grpId="0" nodeType="after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wipe(down)">
                                      <p:cBhvr>
                                        <p:cTn id="28" dur="500"/>
                                        <p:tgtEl>
                                          <p:spTgt spid="44"/>
                                        </p:tgtEl>
                                      </p:cBhvr>
                                    </p:animEffect>
                                  </p:childTnLst>
                                </p:cTn>
                              </p:par>
                            </p:childTnLst>
                          </p:cTn>
                        </p:par>
                        <p:par>
                          <p:cTn id="29" fill="hold">
                            <p:stCondLst>
                              <p:cond delay="2850"/>
                            </p:stCondLst>
                            <p:childTnLst>
                              <p:par>
                                <p:cTn id="30" presetID="34" presetClass="entr" presetSubtype="0" fill="hold" grpId="0" nodeType="afterEffect">
                                  <p:stCondLst>
                                    <p:cond delay="0"/>
                                  </p:stCondLst>
                                  <p:childTnLst>
                                    <p:set>
                                      <p:cBhvr>
                                        <p:cTn id="31" dur="1" fill="hold">
                                          <p:stCondLst>
                                            <p:cond delay="0"/>
                                          </p:stCondLst>
                                        </p:cTn>
                                        <p:tgtEl>
                                          <p:spTgt spid="27"/>
                                        </p:tgtEl>
                                        <p:attrNameLst>
                                          <p:attrName>style.visibility</p:attrName>
                                        </p:attrNameLst>
                                      </p:cBhvr>
                                      <p:to>
                                        <p:strVal val="visible"/>
                                      </p:to>
                                    </p:set>
                                    <p:anim from="(-#ppt_w/2)" to="(#ppt_x)" calcmode="lin" valueType="num">
                                      <p:cBhvr>
                                        <p:cTn id="32" dur="600" fill="hold">
                                          <p:stCondLst>
                                            <p:cond delay="0"/>
                                          </p:stCondLst>
                                        </p:cTn>
                                        <p:tgtEl>
                                          <p:spTgt spid="27"/>
                                        </p:tgtEl>
                                        <p:attrNameLst>
                                          <p:attrName>ppt_x</p:attrName>
                                        </p:attrNameLst>
                                      </p:cBhvr>
                                    </p:anim>
                                    <p:anim from="0" to="-1.0" calcmode="lin" valueType="num">
                                      <p:cBhvr>
                                        <p:cTn id="33" dur="200" decel="50000" autoRev="1" fill="hold">
                                          <p:stCondLst>
                                            <p:cond delay="600"/>
                                          </p:stCondLst>
                                        </p:cTn>
                                        <p:tgtEl>
                                          <p:spTgt spid="27"/>
                                        </p:tgtEl>
                                        <p:attrNameLst>
                                          <p:attrName>xshear</p:attrName>
                                        </p:attrNameLst>
                                      </p:cBhvr>
                                    </p:anim>
                                    <p:animScale>
                                      <p:cBhvr>
                                        <p:cTn id="34" dur="200" decel="100000" autoRev="1" fill="hold">
                                          <p:stCondLst>
                                            <p:cond delay="600"/>
                                          </p:stCondLst>
                                        </p:cTn>
                                        <p:tgtEl>
                                          <p:spTgt spid="27"/>
                                        </p:tgtEl>
                                      </p:cBhvr>
                                      <p:from x="100000" y="100000"/>
                                      <p:to x="80000" y="100000"/>
                                    </p:animScale>
                                    <p:anim by="(#ppt_h/3+#ppt_w*0.1)" calcmode="lin" valueType="num">
                                      <p:cBhvr additive="sum">
                                        <p:cTn id="35" dur="200" decel="100000" autoRev="1" fill="hold">
                                          <p:stCondLst>
                                            <p:cond delay="600"/>
                                          </p:stCondLst>
                                        </p:cTn>
                                        <p:tgtEl>
                                          <p:spTgt spid="27"/>
                                        </p:tgtEl>
                                        <p:attrNameLst>
                                          <p:attrName>ppt_x</p:attrName>
                                        </p:attrNameLst>
                                      </p:cBhvr>
                                    </p:anim>
                                  </p:childTnLst>
                                </p:cTn>
                              </p:par>
                            </p:childTnLst>
                          </p:cTn>
                        </p:par>
                        <p:par>
                          <p:cTn id="36" fill="hold">
                            <p:stCondLst>
                              <p:cond delay="3850"/>
                            </p:stCondLst>
                            <p:childTnLst>
                              <p:par>
                                <p:cTn id="37" presetID="22" presetClass="entr" presetSubtype="4" fill="hold" grpId="0" nodeType="afterEffect">
                                  <p:stCondLst>
                                    <p:cond delay="0"/>
                                  </p:stCondLst>
                                  <p:childTnLst>
                                    <p:set>
                                      <p:cBhvr>
                                        <p:cTn id="38" dur="1" fill="hold">
                                          <p:stCondLst>
                                            <p:cond delay="0"/>
                                          </p:stCondLst>
                                        </p:cTn>
                                        <p:tgtEl>
                                          <p:spTgt spid="45"/>
                                        </p:tgtEl>
                                        <p:attrNameLst>
                                          <p:attrName>style.visibility</p:attrName>
                                        </p:attrNameLst>
                                      </p:cBhvr>
                                      <p:to>
                                        <p:strVal val="visible"/>
                                      </p:to>
                                    </p:set>
                                    <p:animEffect transition="in" filter="wipe(down)">
                                      <p:cBhvr>
                                        <p:cTn id="39" dur="500"/>
                                        <p:tgtEl>
                                          <p:spTgt spid="45"/>
                                        </p:tgtEl>
                                      </p:cBhvr>
                                    </p:animEffect>
                                  </p:childTnLst>
                                </p:cTn>
                              </p:par>
                            </p:childTnLst>
                          </p:cTn>
                        </p:par>
                        <p:par>
                          <p:cTn id="40" fill="hold">
                            <p:stCondLst>
                              <p:cond delay="4350"/>
                            </p:stCondLst>
                            <p:childTnLst>
                              <p:par>
                                <p:cTn id="41" presetID="34" presetClass="entr" presetSubtype="0" fill="hold" grpId="0" nodeType="afterEffect">
                                  <p:stCondLst>
                                    <p:cond delay="0"/>
                                  </p:stCondLst>
                                  <p:childTnLst>
                                    <p:set>
                                      <p:cBhvr>
                                        <p:cTn id="42" dur="1" fill="hold">
                                          <p:stCondLst>
                                            <p:cond delay="0"/>
                                          </p:stCondLst>
                                        </p:cTn>
                                        <p:tgtEl>
                                          <p:spTgt spid="25"/>
                                        </p:tgtEl>
                                        <p:attrNameLst>
                                          <p:attrName>style.visibility</p:attrName>
                                        </p:attrNameLst>
                                      </p:cBhvr>
                                      <p:to>
                                        <p:strVal val="visible"/>
                                      </p:to>
                                    </p:set>
                                    <p:anim from="(-#ppt_w/2)" to="(#ppt_x)" calcmode="lin" valueType="num">
                                      <p:cBhvr>
                                        <p:cTn id="43" dur="600" fill="hold">
                                          <p:stCondLst>
                                            <p:cond delay="0"/>
                                          </p:stCondLst>
                                        </p:cTn>
                                        <p:tgtEl>
                                          <p:spTgt spid="25"/>
                                        </p:tgtEl>
                                        <p:attrNameLst>
                                          <p:attrName>ppt_x</p:attrName>
                                        </p:attrNameLst>
                                      </p:cBhvr>
                                    </p:anim>
                                    <p:anim from="0" to="-1.0" calcmode="lin" valueType="num">
                                      <p:cBhvr>
                                        <p:cTn id="44" dur="200" decel="50000" autoRev="1" fill="hold">
                                          <p:stCondLst>
                                            <p:cond delay="600"/>
                                          </p:stCondLst>
                                        </p:cTn>
                                        <p:tgtEl>
                                          <p:spTgt spid="25"/>
                                        </p:tgtEl>
                                        <p:attrNameLst>
                                          <p:attrName>xshear</p:attrName>
                                        </p:attrNameLst>
                                      </p:cBhvr>
                                    </p:anim>
                                    <p:animScale>
                                      <p:cBhvr>
                                        <p:cTn id="45" dur="200" decel="100000" autoRev="1" fill="hold">
                                          <p:stCondLst>
                                            <p:cond delay="600"/>
                                          </p:stCondLst>
                                        </p:cTn>
                                        <p:tgtEl>
                                          <p:spTgt spid="25"/>
                                        </p:tgtEl>
                                      </p:cBhvr>
                                      <p:from x="100000" y="100000"/>
                                      <p:to x="80000" y="100000"/>
                                    </p:animScale>
                                    <p:anim by="(#ppt_h/3+#ppt_w*0.1)" calcmode="lin" valueType="num">
                                      <p:cBhvr additive="sum">
                                        <p:cTn id="46" dur="200" decel="100000" autoRev="1" fill="hold">
                                          <p:stCondLst>
                                            <p:cond delay="600"/>
                                          </p:stCondLst>
                                        </p:cTn>
                                        <p:tgtEl>
                                          <p:spTgt spid="25"/>
                                        </p:tgtEl>
                                        <p:attrNameLst>
                                          <p:attrName>ppt_x</p:attrName>
                                        </p:attrNameLst>
                                      </p:cBhvr>
                                    </p:anim>
                                  </p:childTnLst>
                                </p:cTn>
                              </p:par>
                            </p:childTnLst>
                          </p:cTn>
                        </p:par>
                        <p:par>
                          <p:cTn id="47" fill="hold">
                            <p:stCondLst>
                              <p:cond delay="5350"/>
                            </p:stCondLst>
                            <p:childTnLst>
                              <p:par>
                                <p:cTn id="48" presetID="22" presetClass="entr" presetSubtype="4" fill="hold" grpId="0" nodeType="afterEffect">
                                  <p:stCondLst>
                                    <p:cond delay="0"/>
                                  </p:stCondLst>
                                  <p:childTnLst>
                                    <p:set>
                                      <p:cBhvr>
                                        <p:cTn id="49" dur="1" fill="hold">
                                          <p:stCondLst>
                                            <p:cond delay="0"/>
                                          </p:stCondLst>
                                        </p:cTn>
                                        <p:tgtEl>
                                          <p:spTgt spid="46"/>
                                        </p:tgtEl>
                                        <p:attrNameLst>
                                          <p:attrName>style.visibility</p:attrName>
                                        </p:attrNameLst>
                                      </p:cBhvr>
                                      <p:to>
                                        <p:strVal val="visible"/>
                                      </p:to>
                                    </p:set>
                                    <p:animEffect transition="in" filter="wipe(down)">
                                      <p:cBhvr>
                                        <p:cTn id="50" dur="500"/>
                                        <p:tgtEl>
                                          <p:spTgt spid="46"/>
                                        </p:tgtEl>
                                      </p:cBhvr>
                                    </p:animEffect>
                                  </p:childTnLst>
                                </p:cTn>
                              </p:par>
                            </p:childTnLst>
                          </p:cTn>
                        </p:par>
                      </p:childTnLst>
                    </p:cTn>
                  </p:par>
                  <p:par>
                    <p:cTn id="51" fill="hold">
                      <p:stCondLst>
                        <p:cond delay="indefinite"/>
                      </p:stCondLst>
                      <p:childTnLst>
                        <p:par>
                          <p:cTn id="52" fill="hold">
                            <p:stCondLst>
                              <p:cond delay="0"/>
                            </p:stCondLst>
                            <p:childTnLst>
                              <p:par>
                                <p:cTn id="53" presetID="34" presetClass="exit" presetSubtype="0" fill="hold" grpId="1" nodeType="clickEffect">
                                  <p:stCondLst>
                                    <p:cond delay="0"/>
                                  </p:stCondLst>
                                  <p:childTnLst>
                                    <p:anim from="(ppt_x)" to="(ppt_x+1)" calcmode="lin" valueType="num">
                                      <p:cBhvr>
                                        <p:cTn id="54" dur="1000">
                                          <p:stCondLst>
                                            <p:cond delay="0"/>
                                          </p:stCondLst>
                                        </p:cTn>
                                        <p:tgtEl>
                                          <p:spTgt spid="25"/>
                                        </p:tgtEl>
                                        <p:attrNameLst>
                                          <p:attrName>ppt_x</p:attrName>
                                        </p:attrNameLst>
                                      </p:cBhvr>
                                    </p:anim>
                                    <p:anim from="0" to="-1.0" calcmode="lin" valueType="num">
                                      <p:cBhvr>
                                        <p:cTn id="55" dur="200" accel="50000">
                                          <p:stCondLst>
                                            <p:cond delay="0"/>
                                          </p:stCondLst>
                                        </p:cTn>
                                        <p:tgtEl>
                                          <p:spTgt spid="25"/>
                                        </p:tgtEl>
                                        <p:attrNameLst>
                                          <p:attrName>xshear</p:attrName>
                                        </p:attrNameLst>
                                      </p:cBhvr>
                                    </p:anim>
                                    <p:set>
                                      <p:cBhvr>
                                        <p:cTn id="56" dur="800">
                                          <p:stCondLst>
                                            <p:cond delay="200"/>
                                          </p:stCondLst>
                                        </p:cTn>
                                        <p:tgtEl>
                                          <p:spTgt spid="25"/>
                                        </p:tgtEl>
                                        <p:attrNameLst>
                                          <p:attrName>xshear</p:attrName>
                                        </p:attrNameLst>
                                      </p:cBhvr>
                                      <p:to>
                                        <p:strVal val="-1.0"/>
                                      </p:to>
                                    </p:set>
                                    <p:set>
                                      <p:cBhvr>
                                        <p:cTn id="57" dur="1" fill="hold">
                                          <p:stCondLst>
                                            <p:cond delay="999"/>
                                          </p:stCondLst>
                                        </p:cTn>
                                        <p:tgtEl>
                                          <p:spTgt spid="25"/>
                                        </p:tgtEl>
                                        <p:attrNameLst>
                                          <p:attrName>style.visibility</p:attrName>
                                        </p:attrNameLst>
                                      </p:cBhvr>
                                      <p:to>
                                        <p:strVal val="hidden"/>
                                      </p:to>
                                    </p:set>
                                  </p:childTnLst>
                                </p:cTn>
                              </p:par>
                              <p:par>
                                <p:cTn id="58" presetID="34" presetClass="exit" presetSubtype="0" fill="hold" grpId="1" nodeType="withEffect">
                                  <p:stCondLst>
                                    <p:cond delay="0"/>
                                  </p:stCondLst>
                                  <p:childTnLst>
                                    <p:anim from="(ppt_x)" to="(ppt_x+1)" calcmode="lin" valueType="num">
                                      <p:cBhvr>
                                        <p:cTn id="59" dur="1000">
                                          <p:stCondLst>
                                            <p:cond delay="0"/>
                                          </p:stCondLst>
                                        </p:cTn>
                                        <p:tgtEl>
                                          <p:spTgt spid="26"/>
                                        </p:tgtEl>
                                        <p:attrNameLst>
                                          <p:attrName>ppt_x</p:attrName>
                                        </p:attrNameLst>
                                      </p:cBhvr>
                                    </p:anim>
                                    <p:anim from="0" to="-1.0" calcmode="lin" valueType="num">
                                      <p:cBhvr>
                                        <p:cTn id="60" dur="200" accel="50000">
                                          <p:stCondLst>
                                            <p:cond delay="0"/>
                                          </p:stCondLst>
                                        </p:cTn>
                                        <p:tgtEl>
                                          <p:spTgt spid="26"/>
                                        </p:tgtEl>
                                        <p:attrNameLst>
                                          <p:attrName>xshear</p:attrName>
                                        </p:attrNameLst>
                                      </p:cBhvr>
                                    </p:anim>
                                    <p:set>
                                      <p:cBhvr>
                                        <p:cTn id="61" dur="800">
                                          <p:stCondLst>
                                            <p:cond delay="200"/>
                                          </p:stCondLst>
                                        </p:cTn>
                                        <p:tgtEl>
                                          <p:spTgt spid="26"/>
                                        </p:tgtEl>
                                        <p:attrNameLst>
                                          <p:attrName>xshear</p:attrName>
                                        </p:attrNameLst>
                                      </p:cBhvr>
                                      <p:to>
                                        <p:strVal val="-1.0"/>
                                      </p:to>
                                    </p:set>
                                    <p:set>
                                      <p:cBhvr>
                                        <p:cTn id="62" dur="1" fill="hold">
                                          <p:stCondLst>
                                            <p:cond delay="999"/>
                                          </p:stCondLst>
                                        </p:cTn>
                                        <p:tgtEl>
                                          <p:spTgt spid="26"/>
                                        </p:tgtEl>
                                        <p:attrNameLst>
                                          <p:attrName>style.visibility</p:attrName>
                                        </p:attrNameLst>
                                      </p:cBhvr>
                                      <p:to>
                                        <p:strVal val="hidden"/>
                                      </p:to>
                                    </p:set>
                                  </p:childTnLst>
                                </p:cTn>
                              </p:par>
                              <p:par>
                                <p:cTn id="63" presetID="34" presetClass="exit" presetSubtype="0" fill="hold" grpId="1" nodeType="withEffect">
                                  <p:stCondLst>
                                    <p:cond delay="0"/>
                                  </p:stCondLst>
                                  <p:childTnLst>
                                    <p:anim from="(ppt_x)" to="(ppt_x+1)" calcmode="lin" valueType="num">
                                      <p:cBhvr>
                                        <p:cTn id="64" dur="1000">
                                          <p:stCondLst>
                                            <p:cond delay="0"/>
                                          </p:stCondLst>
                                        </p:cTn>
                                        <p:tgtEl>
                                          <p:spTgt spid="27"/>
                                        </p:tgtEl>
                                        <p:attrNameLst>
                                          <p:attrName>ppt_x</p:attrName>
                                        </p:attrNameLst>
                                      </p:cBhvr>
                                    </p:anim>
                                    <p:anim from="0" to="-1.0" calcmode="lin" valueType="num">
                                      <p:cBhvr>
                                        <p:cTn id="65" dur="200" accel="50000">
                                          <p:stCondLst>
                                            <p:cond delay="0"/>
                                          </p:stCondLst>
                                        </p:cTn>
                                        <p:tgtEl>
                                          <p:spTgt spid="27"/>
                                        </p:tgtEl>
                                        <p:attrNameLst>
                                          <p:attrName>xshear</p:attrName>
                                        </p:attrNameLst>
                                      </p:cBhvr>
                                    </p:anim>
                                    <p:set>
                                      <p:cBhvr>
                                        <p:cTn id="66" dur="800">
                                          <p:stCondLst>
                                            <p:cond delay="200"/>
                                          </p:stCondLst>
                                        </p:cTn>
                                        <p:tgtEl>
                                          <p:spTgt spid="27"/>
                                        </p:tgtEl>
                                        <p:attrNameLst>
                                          <p:attrName>xshear</p:attrName>
                                        </p:attrNameLst>
                                      </p:cBhvr>
                                      <p:to>
                                        <p:strVal val="-1.0"/>
                                      </p:to>
                                    </p:set>
                                    <p:set>
                                      <p:cBhvr>
                                        <p:cTn id="67" dur="1" fill="hold">
                                          <p:stCondLst>
                                            <p:cond delay="999"/>
                                          </p:stCondLst>
                                        </p:cTn>
                                        <p:tgtEl>
                                          <p:spTgt spid="27"/>
                                        </p:tgtEl>
                                        <p:attrNameLst>
                                          <p:attrName>style.visibility</p:attrName>
                                        </p:attrNameLst>
                                      </p:cBhvr>
                                      <p:to>
                                        <p:strVal val="hidden"/>
                                      </p:to>
                                    </p:set>
                                  </p:childTnLst>
                                </p:cTn>
                              </p:par>
                              <p:par>
                                <p:cTn id="68" presetID="34" presetClass="exit" presetSubtype="0" fill="hold" grpId="1" nodeType="withEffect">
                                  <p:stCondLst>
                                    <p:cond delay="0"/>
                                  </p:stCondLst>
                                  <p:childTnLst>
                                    <p:anim from="(ppt_x)" to="(ppt_x+1)" calcmode="lin" valueType="num">
                                      <p:cBhvr>
                                        <p:cTn id="69" dur="1000">
                                          <p:stCondLst>
                                            <p:cond delay="0"/>
                                          </p:stCondLst>
                                        </p:cTn>
                                        <p:tgtEl>
                                          <p:spTgt spid="44"/>
                                        </p:tgtEl>
                                        <p:attrNameLst>
                                          <p:attrName>ppt_x</p:attrName>
                                        </p:attrNameLst>
                                      </p:cBhvr>
                                    </p:anim>
                                    <p:anim from="0" to="-1.0" calcmode="lin" valueType="num">
                                      <p:cBhvr>
                                        <p:cTn id="70" dur="200" accel="50000">
                                          <p:stCondLst>
                                            <p:cond delay="0"/>
                                          </p:stCondLst>
                                        </p:cTn>
                                        <p:tgtEl>
                                          <p:spTgt spid="44"/>
                                        </p:tgtEl>
                                        <p:attrNameLst>
                                          <p:attrName>xshear</p:attrName>
                                        </p:attrNameLst>
                                      </p:cBhvr>
                                    </p:anim>
                                    <p:set>
                                      <p:cBhvr>
                                        <p:cTn id="71" dur="800">
                                          <p:stCondLst>
                                            <p:cond delay="200"/>
                                          </p:stCondLst>
                                        </p:cTn>
                                        <p:tgtEl>
                                          <p:spTgt spid="44"/>
                                        </p:tgtEl>
                                        <p:attrNameLst>
                                          <p:attrName>xshear</p:attrName>
                                        </p:attrNameLst>
                                      </p:cBhvr>
                                      <p:to>
                                        <p:strVal val="-1.0"/>
                                      </p:to>
                                    </p:set>
                                    <p:set>
                                      <p:cBhvr>
                                        <p:cTn id="72" dur="1" fill="hold">
                                          <p:stCondLst>
                                            <p:cond delay="999"/>
                                          </p:stCondLst>
                                        </p:cTn>
                                        <p:tgtEl>
                                          <p:spTgt spid="44"/>
                                        </p:tgtEl>
                                        <p:attrNameLst>
                                          <p:attrName>style.visibility</p:attrName>
                                        </p:attrNameLst>
                                      </p:cBhvr>
                                      <p:to>
                                        <p:strVal val="hidden"/>
                                      </p:to>
                                    </p:set>
                                  </p:childTnLst>
                                </p:cTn>
                              </p:par>
                              <p:par>
                                <p:cTn id="73" presetID="34" presetClass="exit" presetSubtype="0" fill="hold" grpId="1" nodeType="withEffect">
                                  <p:stCondLst>
                                    <p:cond delay="0"/>
                                  </p:stCondLst>
                                  <p:childTnLst>
                                    <p:anim from="(ppt_x)" to="(ppt_x+1)" calcmode="lin" valueType="num">
                                      <p:cBhvr>
                                        <p:cTn id="74" dur="1000">
                                          <p:stCondLst>
                                            <p:cond delay="0"/>
                                          </p:stCondLst>
                                        </p:cTn>
                                        <p:tgtEl>
                                          <p:spTgt spid="45"/>
                                        </p:tgtEl>
                                        <p:attrNameLst>
                                          <p:attrName>ppt_x</p:attrName>
                                        </p:attrNameLst>
                                      </p:cBhvr>
                                    </p:anim>
                                    <p:anim from="0" to="-1.0" calcmode="lin" valueType="num">
                                      <p:cBhvr>
                                        <p:cTn id="75" dur="200" accel="50000">
                                          <p:stCondLst>
                                            <p:cond delay="0"/>
                                          </p:stCondLst>
                                        </p:cTn>
                                        <p:tgtEl>
                                          <p:spTgt spid="45"/>
                                        </p:tgtEl>
                                        <p:attrNameLst>
                                          <p:attrName>xshear</p:attrName>
                                        </p:attrNameLst>
                                      </p:cBhvr>
                                    </p:anim>
                                    <p:set>
                                      <p:cBhvr>
                                        <p:cTn id="76" dur="800">
                                          <p:stCondLst>
                                            <p:cond delay="200"/>
                                          </p:stCondLst>
                                        </p:cTn>
                                        <p:tgtEl>
                                          <p:spTgt spid="45"/>
                                        </p:tgtEl>
                                        <p:attrNameLst>
                                          <p:attrName>xshear</p:attrName>
                                        </p:attrNameLst>
                                      </p:cBhvr>
                                      <p:to>
                                        <p:strVal val="-1.0"/>
                                      </p:to>
                                    </p:set>
                                    <p:set>
                                      <p:cBhvr>
                                        <p:cTn id="77" dur="1" fill="hold">
                                          <p:stCondLst>
                                            <p:cond delay="999"/>
                                          </p:stCondLst>
                                        </p:cTn>
                                        <p:tgtEl>
                                          <p:spTgt spid="45"/>
                                        </p:tgtEl>
                                        <p:attrNameLst>
                                          <p:attrName>style.visibility</p:attrName>
                                        </p:attrNameLst>
                                      </p:cBhvr>
                                      <p:to>
                                        <p:strVal val="hidden"/>
                                      </p:to>
                                    </p:set>
                                  </p:childTnLst>
                                </p:cTn>
                              </p:par>
                              <p:par>
                                <p:cTn id="78" presetID="34" presetClass="exit" presetSubtype="0" fill="hold" grpId="1" nodeType="withEffect">
                                  <p:stCondLst>
                                    <p:cond delay="0"/>
                                  </p:stCondLst>
                                  <p:childTnLst>
                                    <p:anim from="(ppt_x)" to="(ppt_x+1)" calcmode="lin" valueType="num">
                                      <p:cBhvr>
                                        <p:cTn id="79" dur="1000">
                                          <p:stCondLst>
                                            <p:cond delay="0"/>
                                          </p:stCondLst>
                                        </p:cTn>
                                        <p:tgtEl>
                                          <p:spTgt spid="46"/>
                                        </p:tgtEl>
                                        <p:attrNameLst>
                                          <p:attrName>ppt_x</p:attrName>
                                        </p:attrNameLst>
                                      </p:cBhvr>
                                    </p:anim>
                                    <p:anim from="0" to="-1.0" calcmode="lin" valueType="num">
                                      <p:cBhvr>
                                        <p:cTn id="80" dur="200" accel="50000">
                                          <p:stCondLst>
                                            <p:cond delay="0"/>
                                          </p:stCondLst>
                                        </p:cTn>
                                        <p:tgtEl>
                                          <p:spTgt spid="46"/>
                                        </p:tgtEl>
                                        <p:attrNameLst>
                                          <p:attrName>xshear</p:attrName>
                                        </p:attrNameLst>
                                      </p:cBhvr>
                                    </p:anim>
                                    <p:set>
                                      <p:cBhvr>
                                        <p:cTn id="81" dur="800">
                                          <p:stCondLst>
                                            <p:cond delay="200"/>
                                          </p:stCondLst>
                                        </p:cTn>
                                        <p:tgtEl>
                                          <p:spTgt spid="46"/>
                                        </p:tgtEl>
                                        <p:attrNameLst>
                                          <p:attrName>xshear</p:attrName>
                                        </p:attrNameLst>
                                      </p:cBhvr>
                                      <p:to>
                                        <p:strVal val="-1.0"/>
                                      </p:to>
                                    </p:set>
                                    <p:set>
                                      <p:cBhvr>
                                        <p:cTn id="82" dur="1" fill="hold">
                                          <p:stCondLst>
                                            <p:cond delay="999"/>
                                          </p:stCondLst>
                                        </p:cTn>
                                        <p:tgtEl>
                                          <p:spTgt spid="46"/>
                                        </p:tgtEl>
                                        <p:attrNameLst>
                                          <p:attrName>style.visibility</p:attrName>
                                        </p:attrNameLst>
                                      </p:cBhvr>
                                      <p:to>
                                        <p:strVal val="hidden"/>
                                      </p:to>
                                    </p:set>
                                  </p:childTnLst>
                                </p:cTn>
                              </p:par>
                              <p:par>
                                <p:cTn id="83" presetID="34" presetClass="exit" presetSubtype="0" fill="hold" nodeType="withEffect">
                                  <p:stCondLst>
                                    <p:cond delay="0"/>
                                  </p:stCondLst>
                                  <p:childTnLst>
                                    <p:anim from="(ppt_x)" to="(ppt_x+1)" calcmode="lin" valueType="num">
                                      <p:cBhvr>
                                        <p:cTn id="84" dur="1000">
                                          <p:stCondLst>
                                            <p:cond delay="0"/>
                                          </p:stCondLst>
                                        </p:cTn>
                                        <p:tgtEl>
                                          <p:spTgt spid="2"/>
                                        </p:tgtEl>
                                        <p:attrNameLst>
                                          <p:attrName>ppt_x</p:attrName>
                                        </p:attrNameLst>
                                      </p:cBhvr>
                                    </p:anim>
                                    <p:anim from="0" to="-1.0" calcmode="lin" valueType="num">
                                      <p:cBhvr>
                                        <p:cTn id="85" dur="200" accel="50000">
                                          <p:stCondLst>
                                            <p:cond delay="0"/>
                                          </p:stCondLst>
                                        </p:cTn>
                                        <p:tgtEl>
                                          <p:spTgt spid="2"/>
                                        </p:tgtEl>
                                        <p:attrNameLst>
                                          <p:attrName>xshear</p:attrName>
                                        </p:attrNameLst>
                                      </p:cBhvr>
                                    </p:anim>
                                    <p:set>
                                      <p:cBhvr>
                                        <p:cTn id="86" dur="800">
                                          <p:stCondLst>
                                            <p:cond delay="200"/>
                                          </p:stCondLst>
                                        </p:cTn>
                                        <p:tgtEl>
                                          <p:spTgt spid="2"/>
                                        </p:tgtEl>
                                        <p:attrNameLst>
                                          <p:attrName>xshear</p:attrName>
                                        </p:attrNameLst>
                                      </p:cBhvr>
                                      <p:to>
                                        <p:strVal val="-1.0"/>
                                      </p:to>
                                    </p:set>
                                    <p:set>
                                      <p:cBhvr>
                                        <p:cTn id="87" dur="1" fill="hold">
                                          <p:stCondLst>
                                            <p:cond delay="999"/>
                                          </p:stCondLst>
                                        </p:cTn>
                                        <p:tgtEl>
                                          <p:spTgt spid="2"/>
                                        </p:tgtEl>
                                        <p:attrNameLst>
                                          <p:attrName>style.visibility</p:attrName>
                                        </p:attrNameLst>
                                      </p:cBhvr>
                                      <p:to>
                                        <p:strVal val="hidden"/>
                                      </p:to>
                                    </p:set>
                                  </p:childTnLst>
                                </p:cTn>
                              </p:par>
                              <p:par>
                                <p:cTn id="88" presetID="41" presetClass="exit" presetSubtype="0" fill="hold" grpId="1" nodeType="withEffect">
                                  <p:stCondLst>
                                    <p:cond delay="0"/>
                                  </p:stCondLst>
                                  <p:iterate type="lt">
                                    <p:tmPct val="10000"/>
                                  </p:iterate>
                                  <p:childTnLst>
                                    <p:anim calcmode="lin" valueType="num">
                                      <p:cBhvr>
                                        <p:cTn id="89" dur="500"/>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90" dur="500"/>
                                        <p:tgtEl>
                                          <p:spTgt spid="49"/>
                                        </p:tgtEl>
                                        <p:attrNameLst>
                                          <p:attrName>ppt_y</p:attrName>
                                        </p:attrNameLst>
                                      </p:cBhvr>
                                      <p:tavLst>
                                        <p:tav tm="0">
                                          <p:val>
                                            <p:strVal val="ppt_y"/>
                                          </p:val>
                                        </p:tav>
                                        <p:tav tm="100000">
                                          <p:val>
                                            <p:strVal val="ppt_y"/>
                                          </p:val>
                                        </p:tav>
                                      </p:tavLst>
                                    </p:anim>
                                    <p:anim calcmode="lin" valueType="num">
                                      <p:cBhvr>
                                        <p:cTn id="91" dur="500"/>
                                        <p:tgtEl>
                                          <p:spTgt spid="49"/>
                                        </p:tgtEl>
                                        <p:attrNameLst>
                                          <p:attrName>ppt_h</p:attrName>
                                        </p:attrNameLst>
                                      </p:cBhvr>
                                      <p:tavLst>
                                        <p:tav tm="0">
                                          <p:val>
                                            <p:strVal val="ppt_h"/>
                                          </p:val>
                                        </p:tav>
                                        <p:tav tm="50000">
                                          <p:val>
                                            <p:strVal val="ppt_h+.01"/>
                                          </p:val>
                                        </p:tav>
                                        <p:tav tm="100000">
                                          <p:val>
                                            <p:strVal val="ppt_h/10"/>
                                          </p:val>
                                        </p:tav>
                                      </p:tavLst>
                                    </p:anim>
                                    <p:anim calcmode="lin" valueType="num">
                                      <p:cBhvr>
                                        <p:cTn id="92" dur="500"/>
                                        <p:tgtEl>
                                          <p:spTgt spid="49"/>
                                        </p:tgtEl>
                                        <p:attrNameLst>
                                          <p:attrName>ppt_w</p:attrName>
                                        </p:attrNameLst>
                                      </p:cBhvr>
                                      <p:tavLst>
                                        <p:tav tm="0">
                                          <p:val>
                                            <p:strVal val="ppt_w"/>
                                          </p:val>
                                        </p:tav>
                                        <p:tav tm="50000">
                                          <p:val>
                                            <p:strVal val="ppt_w+.01"/>
                                          </p:val>
                                        </p:tav>
                                        <p:tav tm="100000">
                                          <p:val>
                                            <p:strVal val="ppt_w/10"/>
                                          </p:val>
                                        </p:tav>
                                      </p:tavLst>
                                    </p:anim>
                                    <p:animEffect transition="out" filter="fade">
                                      <p:cBhvr>
                                        <p:cTn id="93" dur="500" tmFilter="0,0; .5, 0; 1, 1"/>
                                        <p:tgtEl>
                                          <p:spTgt spid="49"/>
                                        </p:tgtEl>
                                      </p:cBhvr>
                                    </p:animEffect>
                                    <p:set>
                                      <p:cBhvr>
                                        <p:cTn id="94"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44" grpId="0" animBg="1"/>
      <p:bldP spid="44" grpId="1" animBg="1"/>
      <p:bldP spid="45" grpId="0" animBg="1"/>
      <p:bldP spid="45" grpId="1" animBg="1"/>
      <p:bldP spid="46" grpId="0" animBg="1"/>
      <p:bldP spid="46" grpId="1" animBg="1"/>
      <p:bldP spid="49" grpId="0"/>
      <p:bldP spid="49"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25" name="TextBox 24"/>
          <p:cNvSpPr txBox="1"/>
          <p:nvPr/>
        </p:nvSpPr>
        <p:spPr>
          <a:xfrm>
            <a:off x="1752600" y="4119080"/>
            <a:ext cx="1524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Shamgar</a:t>
            </a:r>
            <a:r>
              <a:rPr lang="en-US" sz="1600" b="1" dirty="0" smtClean="0">
                <a:latin typeface="Arial" pitchFamily="34" charset="0"/>
                <a:cs typeface="Arial" pitchFamily="34" charset="0"/>
              </a:rPr>
              <a:t> - 10</a:t>
            </a:r>
          </a:p>
        </p:txBody>
      </p:sp>
      <p:sp>
        <p:nvSpPr>
          <p:cNvPr id="26" name="TextBox 25"/>
          <p:cNvSpPr txBox="1"/>
          <p:nvPr/>
        </p:nvSpPr>
        <p:spPr>
          <a:xfrm>
            <a:off x="228600" y="5216638"/>
            <a:ext cx="12954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Othniel</a:t>
            </a:r>
            <a:r>
              <a:rPr lang="en-US" sz="1600" b="1" dirty="0" smtClean="0">
                <a:latin typeface="Arial" pitchFamily="34" charset="0"/>
                <a:cs typeface="Arial" pitchFamily="34" charset="0"/>
              </a:rPr>
              <a:t> - 40</a:t>
            </a:r>
          </a:p>
        </p:txBody>
      </p:sp>
      <p:sp>
        <p:nvSpPr>
          <p:cNvPr id="27" name="TextBox 26"/>
          <p:cNvSpPr txBox="1"/>
          <p:nvPr/>
        </p:nvSpPr>
        <p:spPr>
          <a:xfrm>
            <a:off x="914400" y="4671949"/>
            <a:ext cx="12192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Ehud - 80</a:t>
            </a:r>
          </a:p>
        </p:txBody>
      </p:sp>
      <p:sp>
        <p:nvSpPr>
          <p:cNvPr id="28" name="TextBox 27"/>
          <p:cNvSpPr txBox="1"/>
          <p:nvPr/>
        </p:nvSpPr>
        <p:spPr>
          <a:xfrm>
            <a:off x="2819400" y="3620764"/>
            <a:ext cx="14478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Deborah - 40</a:t>
            </a:r>
          </a:p>
        </p:txBody>
      </p:sp>
      <p:sp>
        <p:nvSpPr>
          <p:cNvPr id="44" name="Isosceles Triangle 43"/>
          <p:cNvSpPr/>
          <p:nvPr/>
        </p:nvSpPr>
        <p:spPr>
          <a:xfrm flipV="1">
            <a:off x="381000" y="1395752"/>
            <a:ext cx="762001" cy="3810000"/>
          </a:xfrm>
          <a:prstGeom prst="triangle">
            <a:avLst>
              <a:gd name="adj" fmla="val 52089"/>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flipV="1">
            <a:off x="1371601" y="1395752"/>
            <a:ext cx="1828800" cy="32766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p:cNvSpPr/>
          <p:nvPr/>
        </p:nvSpPr>
        <p:spPr>
          <a:xfrm flipV="1">
            <a:off x="2667001" y="1395749"/>
            <a:ext cx="381000" cy="2743203"/>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p:cNvSpPr/>
          <p:nvPr/>
        </p:nvSpPr>
        <p:spPr>
          <a:xfrm flipV="1">
            <a:off x="3113314" y="1395752"/>
            <a:ext cx="1066800" cy="2209800"/>
          </a:xfrm>
          <a:prstGeom prst="triangle">
            <a:avLst>
              <a:gd name="adj" fmla="val 25397"/>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p:cNvGrpSpPr/>
          <p:nvPr/>
        </p:nvGrpSpPr>
        <p:grpSpPr>
          <a:xfrm>
            <a:off x="228600" y="861950"/>
            <a:ext cx="7772400" cy="544688"/>
            <a:chOff x="228600" y="1752600"/>
            <a:chExt cx="7772400" cy="544688"/>
          </a:xfrm>
        </p:grpSpPr>
        <p:grpSp>
          <p:nvGrpSpPr>
            <p:cNvPr id="24" name="Group 23"/>
            <p:cNvGrpSpPr/>
            <p:nvPr/>
          </p:nvGrpSpPr>
          <p:grpSpPr>
            <a:xfrm>
              <a:off x="228600" y="1752600"/>
              <a:ext cx="7772400" cy="533400"/>
              <a:chOff x="0" y="990600"/>
              <a:chExt cx="7772400" cy="533400"/>
            </a:xfrm>
          </p:grpSpPr>
          <p:grpSp>
            <p:nvGrpSpPr>
              <p:cNvPr id="18" name="Group 17"/>
              <p:cNvGrpSpPr/>
              <p:nvPr/>
            </p:nvGrpSpPr>
            <p:grpSpPr>
              <a:xfrm>
                <a:off x="0" y="990600"/>
                <a:ext cx="7772400" cy="533400"/>
                <a:chOff x="0" y="990600"/>
                <a:chExt cx="7772400" cy="457994"/>
              </a:xfrm>
            </p:grpSpPr>
            <p:sp>
              <p:nvSpPr>
                <p:cNvPr id="11" name="Rectangle 10"/>
                <p:cNvSpPr/>
                <p:nvPr/>
              </p:nvSpPr>
              <p:spPr>
                <a:xfrm>
                  <a:off x="0" y="990600"/>
                  <a:ext cx="7772400" cy="4572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5400000">
                  <a:off x="2513806" y="1219200"/>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82238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22939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7097095"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73377" y="1078089"/>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1350</a:t>
                </a:r>
              </a:p>
            </p:txBody>
          </p:sp>
          <p:sp>
            <p:nvSpPr>
              <p:cNvPr id="21" name="TextBox 20"/>
              <p:cNvSpPr txBox="1"/>
              <p:nvPr/>
            </p:nvSpPr>
            <p:spPr>
              <a:xfrm>
                <a:off x="2365023"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1250</a:t>
                </a:r>
              </a:p>
            </p:txBody>
          </p:sp>
          <p:sp>
            <p:nvSpPr>
              <p:cNvPr id="22" name="TextBox 21"/>
              <p:cNvSpPr txBox="1"/>
              <p:nvPr/>
            </p:nvSpPr>
            <p:spPr>
              <a:xfrm>
                <a:off x="4670778"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1150</a:t>
                </a:r>
              </a:p>
            </p:txBody>
          </p:sp>
          <p:sp>
            <p:nvSpPr>
              <p:cNvPr id="23" name="TextBox 22"/>
              <p:cNvSpPr txBox="1"/>
              <p:nvPr/>
            </p:nvSpPr>
            <p:spPr>
              <a:xfrm>
                <a:off x="6953955"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1050</a:t>
                </a:r>
              </a:p>
            </p:txBody>
          </p:sp>
        </p:grpSp>
        <p:cxnSp>
          <p:nvCxnSpPr>
            <p:cNvPr id="41" name="Straight Connector 40"/>
            <p:cNvCxnSpPr/>
            <p:nvPr/>
          </p:nvCxnSpPr>
          <p:spPr>
            <a:xfrm rot="16200000" flipH="1">
              <a:off x="1563356" y="2030256"/>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flipH="1">
              <a:off x="3847768"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6180513"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0" name="TextBox 49"/>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Israel’s 4</a:t>
            </a:r>
            <a:r>
              <a:rPr lang="en-US" sz="2800" baseline="30000" dirty="0" smtClean="0">
                <a:latin typeface="Magneto" pitchFamily="82" charset="0"/>
              </a:rPr>
              <a:t>th</a:t>
            </a:r>
            <a:r>
              <a:rPr lang="en-US" sz="2800" dirty="0" smtClean="0">
                <a:latin typeface="Magneto" pitchFamily="82" charset="0"/>
              </a:rPr>
              <a:t> Judge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49"/>
                                        </p:tgtEl>
                                        <p:attrNameLst>
                                          <p:attrName>style.visibility</p:attrName>
                                        </p:attrNameLst>
                                      </p:cBhvr>
                                      <p:to>
                                        <p:strVal val="visible"/>
                                      </p:to>
                                    </p:set>
                                    <p:anim from="(-#ppt_w/2)" to="(#ppt_x)" calcmode="lin" valueType="num">
                                      <p:cBhvr>
                                        <p:cTn id="7" dur="600" fill="hold">
                                          <p:stCondLst>
                                            <p:cond delay="0"/>
                                          </p:stCondLst>
                                        </p:cTn>
                                        <p:tgtEl>
                                          <p:spTgt spid="49"/>
                                        </p:tgtEl>
                                        <p:attrNameLst>
                                          <p:attrName>ppt_x</p:attrName>
                                        </p:attrNameLst>
                                      </p:cBhvr>
                                    </p:anim>
                                    <p:anim from="0" to="-1.0" calcmode="lin" valueType="num">
                                      <p:cBhvr>
                                        <p:cTn id="8" dur="200" decel="50000" autoRev="1" fill="hold">
                                          <p:stCondLst>
                                            <p:cond delay="600"/>
                                          </p:stCondLst>
                                        </p:cTn>
                                        <p:tgtEl>
                                          <p:spTgt spid="49"/>
                                        </p:tgtEl>
                                        <p:attrNameLst>
                                          <p:attrName>xshear</p:attrName>
                                        </p:attrNameLst>
                                      </p:cBhvr>
                                    </p:anim>
                                    <p:animScale>
                                      <p:cBhvr>
                                        <p:cTn id="9" dur="200" decel="100000" autoRev="1" fill="hold">
                                          <p:stCondLst>
                                            <p:cond delay="600"/>
                                          </p:stCondLst>
                                        </p:cTn>
                                        <p:tgtEl>
                                          <p:spTgt spid="49"/>
                                        </p:tgtEl>
                                      </p:cBhvr>
                                      <p:from x="100000" y="100000"/>
                                      <p:to x="80000" y="100000"/>
                                    </p:animScale>
                                    <p:anim by="(#ppt_h/3+#ppt_w*0.1)" calcmode="lin" valueType="num">
                                      <p:cBhvr additive="sum">
                                        <p:cTn id="10" dur="200" decel="100000" autoRev="1" fill="hold">
                                          <p:stCondLst>
                                            <p:cond delay="600"/>
                                          </p:stCondLst>
                                        </p:cTn>
                                        <p:tgtEl>
                                          <p:spTgt spid="49"/>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50"/>
                                        </p:tgtEl>
                                        <p:attrNameLst>
                                          <p:attrName>style.visibility</p:attrName>
                                        </p:attrNameLst>
                                      </p:cBhvr>
                                      <p:to>
                                        <p:strVal val="visible"/>
                                      </p:to>
                                    </p:set>
                                    <p:anim calcmode="lin" valueType="num">
                                      <p:cBhvr>
                                        <p:cTn id="13" dur="500" fill="hold"/>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50"/>
                                        </p:tgtEl>
                                        <p:attrNameLst>
                                          <p:attrName>ppt_y</p:attrName>
                                        </p:attrNameLst>
                                      </p:cBhvr>
                                      <p:tavLst>
                                        <p:tav tm="0">
                                          <p:val>
                                            <p:strVal val="#ppt_y"/>
                                          </p:val>
                                        </p:tav>
                                        <p:tav tm="100000">
                                          <p:val>
                                            <p:strVal val="#ppt_y"/>
                                          </p:val>
                                        </p:tav>
                                      </p:tavLst>
                                    </p:anim>
                                    <p:anim calcmode="lin" valueType="num">
                                      <p:cBhvr>
                                        <p:cTn id="15" dur="500" fill="hold"/>
                                        <p:tgtEl>
                                          <p:spTgt spid="50"/>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50"/>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50"/>
                                        </p:tgtEl>
                                      </p:cBhvr>
                                    </p:animEffect>
                                  </p:childTnLst>
                                </p:cTn>
                              </p:par>
                              <p:par>
                                <p:cTn id="18" presetID="34" presetClass="entr" presetSubtype="0"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from="(-#ppt_w/2)" to="(#ppt_x)" calcmode="lin" valueType="num">
                                      <p:cBhvr>
                                        <p:cTn id="20" dur="600" fill="hold">
                                          <p:stCondLst>
                                            <p:cond delay="0"/>
                                          </p:stCondLst>
                                        </p:cTn>
                                        <p:tgtEl>
                                          <p:spTgt spid="26"/>
                                        </p:tgtEl>
                                        <p:attrNameLst>
                                          <p:attrName>ppt_x</p:attrName>
                                        </p:attrNameLst>
                                      </p:cBhvr>
                                    </p:anim>
                                    <p:anim from="0" to="-1.0" calcmode="lin" valueType="num">
                                      <p:cBhvr>
                                        <p:cTn id="21" dur="200" decel="50000" autoRev="1" fill="hold">
                                          <p:stCondLst>
                                            <p:cond delay="600"/>
                                          </p:stCondLst>
                                        </p:cTn>
                                        <p:tgtEl>
                                          <p:spTgt spid="26"/>
                                        </p:tgtEl>
                                        <p:attrNameLst>
                                          <p:attrName>xshear</p:attrName>
                                        </p:attrNameLst>
                                      </p:cBhvr>
                                    </p:anim>
                                    <p:animScale>
                                      <p:cBhvr>
                                        <p:cTn id="22" dur="200" decel="100000" autoRev="1" fill="hold">
                                          <p:stCondLst>
                                            <p:cond delay="600"/>
                                          </p:stCondLst>
                                        </p:cTn>
                                        <p:tgtEl>
                                          <p:spTgt spid="26"/>
                                        </p:tgtEl>
                                      </p:cBhvr>
                                      <p:from x="100000" y="100000"/>
                                      <p:to x="80000" y="100000"/>
                                    </p:animScale>
                                    <p:anim by="(#ppt_h/3+#ppt_w*0.1)" calcmode="lin" valueType="num">
                                      <p:cBhvr additive="sum">
                                        <p:cTn id="23" dur="200" decel="100000" autoRev="1" fill="hold">
                                          <p:stCondLst>
                                            <p:cond delay="600"/>
                                          </p:stCondLst>
                                        </p:cTn>
                                        <p:tgtEl>
                                          <p:spTgt spid="26"/>
                                        </p:tgtEl>
                                        <p:attrNameLst>
                                          <p:attrName>ppt_x</p:attrName>
                                        </p:attrNameLst>
                                      </p:cBhvr>
                                    </p:anim>
                                  </p:childTnLst>
                                </p:cTn>
                              </p:par>
                              <p:par>
                                <p:cTn id="24" presetID="22" presetClass="entr" presetSubtype="4"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down)">
                                      <p:cBhvr>
                                        <p:cTn id="26" dur="500"/>
                                        <p:tgtEl>
                                          <p:spTgt spid="44"/>
                                        </p:tgtEl>
                                      </p:cBhvr>
                                    </p:animEffect>
                                  </p:childTnLst>
                                </p:cTn>
                              </p:par>
                              <p:par>
                                <p:cTn id="27" presetID="34"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from="(-#ppt_w/2)" to="(#ppt_x)" calcmode="lin" valueType="num">
                                      <p:cBhvr>
                                        <p:cTn id="29" dur="600" fill="hold">
                                          <p:stCondLst>
                                            <p:cond delay="0"/>
                                          </p:stCondLst>
                                        </p:cTn>
                                        <p:tgtEl>
                                          <p:spTgt spid="27"/>
                                        </p:tgtEl>
                                        <p:attrNameLst>
                                          <p:attrName>ppt_x</p:attrName>
                                        </p:attrNameLst>
                                      </p:cBhvr>
                                    </p:anim>
                                    <p:anim from="0" to="-1.0" calcmode="lin" valueType="num">
                                      <p:cBhvr>
                                        <p:cTn id="30" dur="200" decel="50000" autoRev="1" fill="hold">
                                          <p:stCondLst>
                                            <p:cond delay="600"/>
                                          </p:stCondLst>
                                        </p:cTn>
                                        <p:tgtEl>
                                          <p:spTgt spid="27"/>
                                        </p:tgtEl>
                                        <p:attrNameLst>
                                          <p:attrName>xshear</p:attrName>
                                        </p:attrNameLst>
                                      </p:cBhvr>
                                    </p:anim>
                                    <p:animScale>
                                      <p:cBhvr>
                                        <p:cTn id="31" dur="200" decel="100000" autoRev="1" fill="hold">
                                          <p:stCondLst>
                                            <p:cond delay="600"/>
                                          </p:stCondLst>
                                        </p:cTn>
                                        <p:tgtEl>
                                          <p:spTgt spid="27"/>
                                        </p:tgtEl>
                                      </p:cBhvr>
                                      <p:from x="100000" y="100000"/>
                                      <p:to x="80000" y="100000"/>
                                    </p:animScale>
                                    <p:anim by="(#ppt_h/3+#ppt_w*0.1)" calcmode="lin" valueType="num">
                                      <p:cBhvr additive="sum">
                                        <p:cTn id="32" dur="200" decel="100000" autoRev="1" fill="hold">
                                          <p:stCondLst>
                                            <p:cond delay="600"/>
                                          </p:stCondLst>
                                        </p:cTn>
                                        <p:tgtEl>
                                          <p:spTgt spid="27"/>
                                        </p:tgtEl>
                                        <p:attrNameLst>
                                          <p:attrName>ppt_x</p:attrName>
                                        </p:attrNameLst>
                                      </p:cBhvr>
                                    </p:anim>
                                  </p:childTnLst>
                                </p:cTn>
                              </p:par>
                              <p:par>
                                <p:cTn id="33" presetID="22" presetClass="entr" presetSubtype="4"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wipe(down)">
                                      <p:cBhvr>
                                        <p:cTn id="35" dur="500"/>
                                        <p:tgtEl>
                                          <p:spTgt spid="45"/>
                                        </p:tgtEl>
                                      </p:cBhvr>
                                    </p:animEffect>
                                  </p:childTnLst>
                                </p:cTn>
                              </p:par>
                              <p:par>
                                <p:cTn id="36" presetID="34" presetClass="entr" presetSubtype="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from="(-#ppt_w/2)" to="(#ppt_x)" calcmode="lin" valueType="num">
                                      <p:cBhvr>
                                        <p:cTn id="38" dur="600" fill="hold">
                                          <p:stCondLst>
                                            <p:cond delay="0"/>
                                          </p:stCondLst>
                                        </p:cTn>
                                        <p:tgtEl>
                                          <p:spTgt spid="25"/>
                                        </p:tgtEl>
                                        <p:attrNameLst>
                                          <p:attrName>ppt_x</p:attrName>
                                        </p:attrNameLst>
                                      </p:cBhvr>
                                    </p:anim>
                                    <p:anim from="0" to="-1.0" calcmode="lin" valueType="num">
                                      <p:cBhvr>
                                        <p:cTn id="39" dur="200" decel="50000" autoRev="1" fill="hold">
                                          <p:stCondLst>
                                            <p:cond delay="600"/>
                                          </p:stCondLst>
                                        </p:cTn>
                                        <p:tgtEl>
                                          <p:spTgt spid="25"/>
                                        </p:tgtEl>
                                        <p:attrNameLst>
                                          <p:attrName>xshear</p:attrName>
                                        </p:attrNameLst>
                                      </p:cBhvr>
                                    </p:anim>
                                    <p:animScale>
                                      <p:cBhvr>
                                        <p:cTn id="40" dur="200" decel="100000" autoRev="1" fill="hold">
                                          <p:stCondLst>
                                            <p:cond delay="600"/>
                                          </p:stCondLst>
                                        </p:cTn>
                                        <p:tgtEl>
                                          <p:spTgt spid="25"/>
                                        </p:tgtEl>
                                      </p:cBhvr>
                                      <p:from x="100000" y="100000"/>
                                      <p:to x="80000" y="100000"/>
                                    </p:animScale>
                                    <p:anim by="(#ppt_h/3+#ppt_w*0.1)" calcmode="lin" valueType="num">
                                      <p:cBhvr additive="sum">
                                        <p:cTn id="41" dur="200" decel="100000" autoRev="1" fill="hold">
                                          <p:stCondLst>
                                            <p:cond delay="600"/>
                                          </p:stCondLst>
                                        </p:cTn>
                                        <p:tgtEl>
                                          <p:spTgt spid="25"/>
                                        </p:tgtEl>
                                        <p:attrNameLst>
                                          <p:attrName>ppt_x</p:attrName>
                                        </p:attrNameLst>
                                      </p:cBhvr>
                                    </p:anim>
                                  </p:childTnLst>
                                </p:cTn>
                              </p:par>
                              <p:par>
                                <p:cTn id="42" presetID="22" presetClass="entr" presetSubtype="4" fill="hold" grpId="0" nodeType="with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wipe(down)">
                                      <p:cBhvr>
                                        <p:cTn id="44" dur="500"/>
                                        <p:tgtEl>
                                          <p:spTgt spid="46"/>
                                        </p:tgtEl>
                                      </p:cBhvr>
                                    </p:animEffect>
                                  </p:childTnLst>
                                </p:cTn>
                              </p:par>
                            </p:childTnLst>
                          </p:cTn>
                        </p:par>
                        <p:par>
                          <p:cTn id="45" fill="hold">
                            <p:stCondLst>
                              <p:cond delay="1250"/>
                            </p:stCondLst>
                            <p:childTnLst>
                              <p:par>
                                <p:cTn id="46" presetID="34" presetClass="entr" presetSubtype="0" fill="hold" grpId="0" nodeType="afterEffect">
                                  <p:stCondLst>
                                    <p:cond delay="0"/>
                                  </p:stCondLst>
                                  <p:childTnLst>
                                    <p:set>
                                      <p:cBhvr>
                                        <p:cTn id="47" dur="1" fill="hold">
                                          <p:stCondLst>
                                            <p:cond delay="0"/>
                                          </p:stCondLst>
                                        </p:cTn>
                                        <p:tgtEl>
                                          <p:spTgt spid="28"/>
                                        </p:tgtEl>
                                        <p:attrNameLst>
                                          <p:attrName>style.visibility</p:attrName>
                                        </p:attrNameLst>
                                      </p:cBhvr>
                                      <p:to>
                                        <p:strVal val="visible"/>
                                      </p:to>
                                    </p:set>
                                    <p:anim from="(-#ppt_w/2)" to="(#ppt_x)" calcmode="lin" valueType="num">
                                      <p:cBhvr>
                                        <p:cTn id="48" dur="600" fill="hold">
                                          <p:stCondLst>
                                            <p:cond delay="0"/>
                                          </p:stCondLst>
                                        </p:cTn>
                                        <p:tgtEl>
                                          <p:spTgt spid="28"/>
                                        </p:tgtEl>
                                        <p:attrNameLst>
                                          <p:attrName>ppt_x</p:attrName>
                                        </p:attrNameLst>
                                      </p:cBhvr>
                                    </p:anim>
                                    <p:anim from="0" to="-1.0" calcmode="lin" valueType="num">
                                      <p:cBhvr>
                                        <p:cTn id="49" dur="200" decel="50000" autoRev="1" fill="hold">
                                          <p:stCondLst>
                                            <p:cond delay="600"/>
                                          </p:stCondLst>
                                        </p:cTn>
                                        <p:tgtEl>
                                          <p:spTgt spid="28"/>
                                        </p:tgtEl>
                                        <p:attrNameLst>
                                          <p:attrName>xshear</p:attrName>
                                        </p:attrNameLst>
                                      </p:cBhvr>
                                    </p:anim>
                                    <p:animScale>
                                      <p:cBhvr>
                                        <p:cTn id="50" dur="200" decel="100000" autoRev="1" fill="hold">
                                          <p:stCondLst>
                                            <p:cond delay="600"/>
                                          </p:stCondLst>
                                        </p:cTn>
                                        <p:tgtEl>
                                          <p:spTgt spid="28"/>
                                        </p:tgtEl>
                                      </p:cBhvr>
                                      <p:from x="100000" y="100000"/>
                                      <p:to x="80000" y="100000"/>
                                    </p:animScale>
                                    <p:anim by="(#ppt_h/3+#ppt_w*0.1)" calcmode="lin" valueType="num">
                                      <p:cBhvr additive="sum">
                                        <p:cTn id="51" dur="200" decel="100000" autoRev="1" fill="hold">
                                          <p:stCondLst>
                                            <p:cond delay="600"/>
                                          </p:stCondLst>
                                        </p:cTn>
                                        <p:tgtEl>
                                          <p:spTgt spid="28"/>
                                        </p:tgtEl>
                                        <p:attrNameLst>
                                          <p:attrName>ppt_x</p:attrName>
                                        </p:attrNameLst>
                                      </p:cBhvr>
                                    </p:anim>
                                  </p:childTnLst>
                                </p:cTn>
                              </p:par>
                            </p:childTnLst>
                          </p:cTn>
                        </p:par>
                        <p:par>
                          <p:cTn id="52" fill="hold">
                            <p:stCondLst>
                              <p:cond delay="2250"/>
                            </p:stCondLst>
                            <p:childTnLst>
                              <p:par>
                                <p:cTn id="53" presetID="22" presetClass="entr" presetSubtype="4" fill="hold" grpId="0" nodeType="afterEffect">
                                  <p:stCondLst>
                                    <p:cond delay="0"/>
                                  </p:stCondLst>
                                  <p:childTnLst>
                                    <p:set>
                                      <p:cBhvr>
                                        <p:cTn id="54" dur="1" fill="hold">
                                          <p:stCondLst>
                                            <p:cond delay="0"/>
                                          </p:stCondLst>
                                        </p:cTn>
                                        <p:tgtEl>
                                          <p:spTgt spid="47"/>
                                        </p:tgtEl>
                                        <p:attrNameLst>
                                          <p:attrName>style.visibility</p:attrName>
                                        </p:attrNameLst>
                                      </p:cBhvr>
                                      <p:to>
                                        <p:strVal val="visible"/>
                                      </p:to>
                                    </p:set>
                                    <p:animEffect transition="in" filter="wipe(down)">
                                      <p:cBhvr>
                                        <p:cTn id="55" dur="500"/>
                                        <p:tgtEl>
                                          <p:spTgt spid="47"/>
                                        </p:tgtEl>
                                      </p:cBhvr>
                                    </p:animEffect>
                                  </p:childTnLst>
                                </p:cTn>
                              </p:par>
                            </p:childTnLst>
                          </p:cTn>
                        </p:par>
                      </p:childTnLst>
                    </p:cTn>
                  </p:par>
                  <p:par>
                    <p:cTn id="56" fill="hold">
                      <p:stCondLst>
                        <p:cond delay="indefinite"/>
                      </p:stCondLst>
                      <p:childTnLst>
                        <p:par>
                          <p:cTn id="57" fill="hold">
                            <p:stCondLst>
                              <p:cond delay="0"/>
                            </p:stCondLst>
                            <p:childTnLst>
                              <p:par>
                                <p:cTn id="58" presetID="34" presetClass="exit" presetSubtype="0" fill="hold" grpId="1" nodeType="clickEffect">
                                  <p:stCondLst>
                                    <p:cond delay="0"/>
                                  </p:stCondLst>
                                  <p:childTnLst>
                                    <p:anim from="(ppt_x)" to="(ppt_x+1)" calcmode="lin" valueType="num">
                                      <p:cBhvr>
                                        <p:cTn id="59" dur="1000">
                                          <p:stCondLst>
                                            <p:cond delay="0"/>
                                          </p:stCondLst>
                                        </p:cTn>
                                        <p:tgtEl>
                                          <p:spTgt spid="25"/>
                                        </p:tgtEl>
                                        <p:attrNameLst>
                                          <p:attrName>ppt_x</p:attrName>
                                        </p:attrNameLst>
                                      </p:cBhvr>
                                    </p:anim>
                                    <p:anim from="0" to="-1.0" calcmode="lin" valueType="num">
                                      <p:cBhvr>
                                        <p:cTn id="60" dur="200" accel="50000">
                                          <p:stCondLst>
                                            <p:cond delay="0"/>
                                          </p:stCondLst>
                                        </p:cTn>
                                        <p:tgtEl>
                                          <p:spTgt spid="25"/>
                                        </p:tgtEl>
                                        <p:attrNameLst>
                                          <p:attrName>xshear</p:attrName>
                                        </p:attrNameLst>
                                      </p:cBhvr>
                                    </p:anim>
                                    <p:set>
                                      <p:cBhvr>
                                        <p:cTn id="61" dur="800">
                                          <p:stCondLst>
                                            <p:cond delay="200"/>
                                          </p:stCondLst>
                                        </p:cTn>
                                        <p:tgtEl>
                                          <p:spTgt spid="25"/>
                                        </p:tgtEl>
                                        <p:attrNameLst>
                                          <p:attrName>xshear</p:attrName>
                                        </p:attrNameLst>
                                      </p:cBhvr>
                                      <p:to>
                                        <p:strVal val="-1.0"/>
                                      </p:to>
                                    </p:set>
                                    <p:set>
                                      <p:cBhvr>
                                        <p:cTn id="62" dur="1" fill="hold">
                                          <p:stCondLst>
                                            <p:cond delay="999"/>
                                          </p:stCondLst>
                                        </p:cTn>
                                        <p:tgtEl>
                                          <p:spTgt spid="25"/>
                                        </p:tgtEl>
                                        <p:attrNameLst>
                                          <p:attrName>style.visibility</p:attrName>
                                        </p:attrNameLst>
                                      </p:cBhvr>
                                      <p:to>
                                        <p:strVal val="hidden"/>
                                      </p:to>
                                    </p:set>
                                  </p:childTnLst>
                                </p:cTn>
                              </p:par>
                              <p:par>
                                <p:cTn id="63" presetID="34" presetClass="exit" presetSubtype="0" fill="hold" grpId="1" nodeType="withEffect">
                                  <p:stCondLst>
                                    <p:cond delay="0"/>
                                  </p:stCondLst>
                                  <p:childTnLst>
                                    <p:anim from="(ppt_x)" to="(ppt_x+1)" calcmode="lin" valueType="num">
                                      <p:cBhvr>
                                        <p:cTn id="64" dur="1000">
                                          <p:stCondLst>
                                            <p:cond delay="0"/>
                                          </p:stCondLst>
                                        </p:cTn>
                                        <p:tgtEl>
                                          <p:spTgt spid="26"/>
                                        </p:tgtEl>
                                        <p:attrNameLst>
                                          <p:attrName>ppt_x</p:attrName>
                                        </p:attrNameLst>
                                      </p:cBhvr>
                                    </p:anim>
                                    <p:anim from="0" to="-1.0" calcmode="lin" valueType="num">
                                      <p:cBhvr>
                                        <p:cTn id="65" dur="200" accel="50000">
                                          <p:stCondLst>
                                            <p:cond delay="0"/>
                                          </p:stCondLst>
                                        </p:cTn>
                                        <p:tgtEl>
                                          <p:spTgt spid="26"/>
                                        </p:tgtEl>
                                        <p:attrNameLst>
                                          <p:attrName>xshear</p:attrName>
                                        </p:attrNameLst>
                                      </p:cBhvr>
                                    </p:anim>
                                    <p:set>
                                      <p:cBhvr>
                                        <p:cTn id="66" dur="800">
                                          <p:stCondLst>
                                            <p:cond delay="200"/>
                                          </p:stCondLst>
                                        </p:cTn>
                                        <p:tgtEl>
                                          <p:spTgt spid="26"/>
                                        </p:tgtEl>
                                        <p:attrNameLst>
                                          <p:attrName>xshear</p:attrName>
                                        </p:attrNameLst>
                                      </p:cBhvr>
                                      <p:to>
                                        <p:strVal val="-1.0"/>
                                      </p:to>
                                    </p:set>
                                    <p:set>
                                      <p:cBhvr>
                                        <p:cTn id="67" dur="1" fill="hold">
                                          <p:stCondLst>
                                            <p:cond delay="999"/>
                                          </p:stCondLst>
                                        </p:cTn>
                                        <p:tgtEl>
                                          <p:spTgt spid="26"/>
                                        </p:tgtEl>
                                        <p:attrNameLst>
                                          <p:attrName>style.visibility</p:attrName>
                                        </p:attrNameLst>
                                      </p:cBhvr>
                                      <p:to>
                                        <p:strVal val="hidden"/>
                                      </p:to>
                                    </p:set>
                                  </p:childTnLst>
                                </p:cTn>
                              </p:par>
                              <p:par>
                                <p:cTn id="68" presetID="34" presetClass="exit" presetSubtype="0" fill="hold" grpId="1" nodeType="withEffect">
                                  <p:stCondLst>
                                    <p:cond delay="0"/>
                                  </p:stCondLst>
                                  <p:childTnLst>
                                    <p:anim from="(ppt_x)" to="(ppt_x+1)" calcmode="lin" valueType="num">
                                      <p:cBhvr>
                                        <p:cTn id="69" dur="1000">
                                          <p:stCondLst>
                                            <p:cond delay="0"/>
                                          </p:stCondLst>
                                        </p:cTn>
                                        <p:tgtEl>
                                          <p:spTgt spid="27"/>
                                        </p:tgtEl>
                                        <p:attrNameLst>
                                          <p:attrName>ppt_x</p:attrName>
                                        </p:attrNameLst>
                                      </p:cBhvr>
                                    </p:anim>
                                    <p:anim from="0" to="-1.0" calcmode="lin" valueType="num">
                                      <p:cBhvr>
                                        <p:cTn id="70" dur="200" accel="50000">
                                          <p:stCondLst>
                                            <p:cond delay="0"/>
                                          </p:stCondLst>
                                        </p:cTn>
                                        <p:tgtEl>
                                          <p:spTgt spid="27"/>
                                        </p:tgtEl>
                                        <p:attrNameLst>
                                          <p:attrName>xshear</p:attrName>
                                        </p:attrNameLst>
                                      </p:cBhvr>
                                    </p:anim>
                                    <p:set>
                                      <p:cBhvr>
                                        <p:cTn id="71" dur="800">
                                          <p:stCondLst>
                                            <p:cond delay="200"/>
                                          </p:stCondLst>
                                        </p:cTn>
                                        <p:tgtEl>
                                          <p:spTgt spid="27"/>
                                        </p:tgtEl>
                                        <p:attrNameLst>
                                          <p:attrName>xshear</p:attrName>
                                        </p:attrNameLst>
                                      </p:cBhvr>
                                      <p:to>
                                        <p:strVal val="-1.0"/>
                                      </p:to>
                                    </p:set>
                                    <p:set>
                                      <p:cBhvr>
                                        <p:cTn id="72" dur="1" fill="hold">
                                          <p:stCondLst>
                                            <p:cond delay="999"/>
                                          </p:stCondLst>
                                        </p:cTn>
                                        <p:tgtEl>
                                          <p:spTgt spid="27"/>
                                        </p:tgtEl>
                                        <p:attrNameLst>
                                          <p:attrName>style.visibility</p:attrName>
                                        </p:attrNameLst>
                                      </p:cBhvr>
                                      <p:to>
                                        <p:strVal val="hidden"/>
                                      </p:to>
                                    </p:set>
                                  </p:childTnLst>
                                </p:cTn>
                              </p:par>
                              <p:par>
                                <p:cTn id="73" presetID="34" presetClass="exit" presetSubtype="0" fill="hold" grpId="1" nodeType="withEffect">
                                  <p:stCondLst>
                                    <p:cond delay="0"/>
                                  </p:stCondLst>
                                  <p:childTnLst>
                                    <p:anim from="(ppt_x)" to="(ppt_x+1)" calcmode="lin" valueType="num">
                                      <p:cBhvr>
                                        <p:cTn id="74" dur="1000">
                                          <p:stCondLst>
                                            <p:cond delay="0"/>
                                          </p:stCondLst>
                                        </p:cTn>
                                        <p:tgtEl>
                                          <p:spTgt spid="28"/>
                                        </p:tgtEl>
                                        <p:attrNameLst>
                                          <p:attrName>ppt_x</p:attrName>
                                        </p:attrNameLst>
                                      </p:cBhvr>
                                    </p:anim>
                                    <p:anim from="0" to="-1.0" calcmode="lin" valueType="num">
                                      <p:cBhvr>
                                        <p:cTn id="75" dur="200" accel="50000">
                                          <p:stCondLst>
                                            <p:cond delay="0"/>
                                          </p:stCondLst>
                                        </p:cTn>
                                        <p:tgtEl>
                                          <p:spTgt spid="28"/>
                                        </p:tgtEl>
                                        <p:attrNameLst>
                                          <p:attrName>xshear</p:attrName>
                                        </p:attrNameLst>
                                      </p:cBhvr>
                                    </p:anim>
                                    <p:set>
                                      <p:cBhvr>
                                        <p:cTn id="76" dur="800">
                                          <p:stCondLst>
                                            <p:cond delay="200"/>
                                          </p:stCondLst>
                                        </p:cTn>
                                        <p:tgtEl>
                                          <p:spTgt spid="28"/>
                                        </p:tgtEl>
                                        <p:attrNameLst>
                                          <p:attrName>xshear</p:attrName>
                                        </p:attrNameLst>
                                      </p:cBhvr>
                                      <p:to>
                                        <p:strVal val="-1.0"/>
                                      </p:to>
                                    </p:set>
                                    <p:set>
                                      <p:cBhvr>
                                        <p:cTn id="77" dur="1" fill="hold">
                                          <p:stCondLst>
                                            <p:cond delay="999"/>
                                          </p:stCondLst>
                                        </p:cTn>
                                        <p:tgtEl>
                                          <p:spTgt spid="28"/>
                                        </p:tgtEl>
                                        <p:attrNameLst>
                                          <p:attrName>style.visibility</p:attrName>
                                        </p:attrNameLst>
                                      </p:cBhvr>
                                      <p:to>
                                        <p:strVal val="hidden"/>
                                      </p:to>
                                    </p:set>
                                  </p:childTnLst>
                                </p:cTn>
                              </p:par>
                              <p:par>
                                <p:cTn id="78" presetID="34" presetClass="exit" presetSubtype="0" fill="hold" grpId="1" nodeType="withEffect">
                                  <p:stCondLst>
                                    <p:cond delay="0"/>
                                  </p:stCondLst>
                                  <p:childTnLst>
                                    <p:anim from="(ppt_x)" to="(ppt_x+1)" calcmode="lin" valueType="num">
                                      <p:cBhvr>
                                        <p:cTn id="79" dur="1000">
                                          <p:stCondLst>
                                            <p:cond delay="0"/>
                                          </p:stCondLst>
                                        </p:cTn>
                                        <p:tgtEl>
                                          <p:spTgt spid="44"/>
                                        </p:tgtEl>
                                        <p:attrNameLst>
                                          <p:attrName>ppt_x</p:attrName>
                                        </p:attrNameLst>
                                      </p:cBhvr>
                                    </p:anim>
                                    <p:anim from="0" to="-1.0" calcmode="lin" valueType="num">
                                      <p:cBhvr>
                                        <p:cTn id="80" dur="200" accel="50000">
                                          <p:stCondLst>
                                            <p:cond delay="0"/>
                                          </p:stCondLst>
                                        </p:cTn>
                                        <p:tgtEl>
                                          <p:spTgt spid="44"/>
                                        </p:tgtEl>
                                        <p:attrNameLst>
                                          <p:attrName>xshear</p:attrName>
                                        </p:attrNameLst>
                                      </p:cBhvr>
                                    </p:anim>
                                    <p:set>
                                      <p:cBhvr>
                                        <p:cTn id="81" dur="800">
                                          <p:stCondLst>
                                            <p:cond delay="200"/>
                                          </p:stCondLst>
                                        </p:cTn>
                                        <p:tgtEl>
                                          <p:spTgt spid="44"/>
                                        </p:tgtEl>
                                        <p:attrNameLst>
                                          <p:attrName>xshear</p:attrName>
                                        </p:attrNameLst>
                                      </p:cBhvr>
                                      <p:to>
                                        <p:strVal val="-1.0"/>
                                      </p:to>
                                    </p:set>
                                    <p:set>
                                      <p:cBhvr>
                                        <p:cTn id="82" dur="1" fill="hold">
                                          <p:stCondLst>
                                            <p:cond delay="999"/>
                                          </p:stCondLst>
                                        </p:cTn>
                                        <p:tgtEl>
                                          <p:spTgt spid="44"/>
                                        </p:tgtEl>
                                        <p:attrNameLst>
                                          <p:attrName>style.visibility</p:attrName>
                                        </p:attrNameLst>
                                      </p:cBhvr>
                                      <p:to>
                                        <p:strVal val="hidden"/>
                                      </p:to>
                                    </p:set>
                                  </p:childTnLst>
                                </p:cTn>
                              </p:par>
                              <p:par>
                                <p:cTn id="83" presetID="34" presetClass="exit" presetSubtype="0" fill="hold" grpId="1" nodeType="withEffect">
                                  <p:stCondLst>
                                    <p:cond delay="0"/>
                                  </p:stCondLst>
                                  <p:childTnLst>
                                    <p:anim from="(ppt_x)" to="(ppt_x+1)" calcmode="lin" valueType="num">
                                      <p:cBhvr>
                                        <p:cTn id="84" dur="1000">
                                          <p:stCondLst>
                                            <p:cond delay="0"/>
                                          </p:stCondLst>
                                        </p:cTn>
                                        <p:tgtEl>
                                          <p:spTgt spid="45"/>
                                        </p:tgtEl>
                                        <p:attrNameLst>
                                          <p:attrName>ppt_x</p:attrName>
                                        </p:attrNameLst>
                                      </p:cBhvr>
                                    </p:anim>
                                    <p:anim from="0" to="-1.0" calcmode="lin" valueType="num">
                                      <p:cBhvr>
                                        <p:cTn id="85" dur="200" accel="50000">
                                          <p:stCondLst>
                                            <p:cond delay="0"/>
                                          </p:stCondLst>
                                        </p:cTn>
                                        <p:tgtEl>
                                          <p:spTgt spid="45"/>
                                        </p:tgtEl>
                                        <p:attrNameLst>
                                          <p:attrName>xshear</p:attrName>
                                        </p:attrNameLst>
                                      </p:cBhvr>
                                    </p:anim>
                                    <p:set>
                                      <p:cBhvr>
                                        <p:cTn id="86" dur="800">
                                          <p:stCondLst>
                                            <p:cond delay="200"/>
                                          </p:stCondLst>
                                        </p:cTn>
                                        <p:tgtEl>
                                          <p:spTgt spid="45"/>
                                        </p:tgtEl>
                                        <p:attrNameLst>
                                          <p:attrName>xshear</p:attrName>
                                        </p:attrNameLst>
                                      </p:cBhvr>
                                      <p:to>
                                        <p:strVal val="-1.0"/>
                                      </p:to>
                                    </p:set>
                                    <p:set>
                                      <p:cBhvr>
                                        <p:cTn id="87" dur="1" fill="hold">
                                          <p:stCondLst>
                                            <p:cond delay="999"/>
                                          </p:stCondLst>
                                        </p:cTn>
                                        <p:tgtEl>
                                          <p:spTgt spid="45"/>
                                        </p:tgtEl>
                                        <p:attrNameLst>
                                          <p:attrName>style.visibility</p:attrName>
                                        </p:attrNameLst>
                                      </p:cBhvr>
                                      <p:to>
                                        <p:strVal val="hidden"/>
                                      </p:to>
                                    </p:set>
                                  </p:childTnLst>
                                </p:cTn>
                              </p:par>
                              <p:par>
                                <p:cTn id="88" presetID="34" presetClass="exit" presetSubtype="0" fill="hold" grpId="1" nodeType="withEffect">
                                  <p:stCondLst>
                                    <p:cond delay="0"/>
                                  </p:stCondLst>
                                  <p:childTnLst>
                                    <p:anim from="(ppt_x)" to="(ppt_x+1)" calcmode="lin" valueType="num">
                                      <p:cBhvr>
                                        <p:cTn id="89" dur="1000">
                                          <p:stCondLst>
                                            <p:cond delay="0"/>
                                          </p:stCondLst>
                                        </p:cTn>
                                        <p:tgtEl>
                                          <p:spTgt spid="46"/>
                                        </p:tgtEl>
                                        <p:attrNameLst>
                                          <p:attrName>ppt_x</p:attrName>
                                        </p:attrNameLst>
                                      </p:cBhvr>
                                    </p:anim>
                                    <p:anim from="0" to="-1.0" calcmode="lin" valueType="num">
                                      <p:cBhvr>
                                        <p:cTn id="90" dur="200" accel="50000">
                                          <p:stCondLst>
                                            <p:cond delay="0"/>
                                          </p:stCondLst>
                                        </p:cTn>
                                        <p:tgtEl>
                                          <p:spTgt spid="46"/>
                                        </p:tgtEl>
                                        <p:attrNameLst>
                                          <p:attrName>xshear</p:attrName>
                                        </p:attrNameLst>
                                      </p:cBhvr>
                                    </p:anim>
                                    <p:set>
                                      <p:cBhvr>
                                        <p:cTn id="91" dur="800">
                                          <p:stCondLst>
                                            <p:cond delay="200"/>
                                          </p:stCondLst>
                                        </p:cTn>
                                        <p:tgtEl>
                                          <p:spTgt spid="46"/>
                                        </p:tgtEl>
                                        <p:attrNameLst>
                                          <p:attrName>xshear</p:attrName>
                                        </p:attrNameLst>
                                      </p:cBhvr>
                                      <p:to>
                                        <p:strVal val="-1.0"/>
                                      </p:to>
                                    </p:set>
                                    <p:set>
                                      <p:cBhvr>
                                        <p:cTn id="92" dur="1" fill="hold">
                                          <p:stCondLst>
                                            <p:cond delay="999"/>
                                          </p:stCondLst>
                                        </p:cTn>
                                        <p:tgtEl>
                                          <p:spTgt spid="46"/>
                                        </p:tgtEl>
                                        <p:attrNameLst>
                                          <p:attrName>style.visibility</p:attrName>
                                        </p:attrNameLst>
                                      </p:cBhvr>
                                      <p:to>
                                        <p:strVal val="hidden"/>
                                      </p:to>
                                    </p:set>
                                  </p:childTnLst>
                                </p:cTn>
                              </p:par>
                              <p:par>
                                <p:cTn id="93" presetID="34" presetClass="exit" presetSubtype="0" fill="hold" grpId="1" nodeType="withEffect">
                                  <p:stCondLst>
                                    <p:cond delay="0"/>
                                  </p:stCondLst>
                                  <p:childTnLst>
                                    <p:anim from="(ppt_x)" to="(ppt_x+1)" calcmode="lin" valueType="num">
                                      <p:cBhvr>
                                        <p:cTn id="94" dur="1000">
                                          <p:stCondLst>
                                            <p:cond delay="0"/>
                                          </p:stCondLst>
                                        </p:cTn>
                                        <p:tgtEl>
                                          <p:spTgt spid="47"/>
                                        </p:tgtEl>
                                        <p:attrNameLst>
                                          <p:attrName>ppt_x</p:attrName>
                                        </p:attrNameLst>
                                      </p:cBhvr>
                                    </p:anim>
                                    <p:anim from="0" to="-1.0" calcmode="lin" valueType="num">
                                      <p:cBhvr>
                                        <p:cTn id="95" dur="200" accel="50000">
                                          <p:stCondLst>
                                            <p:cond delay="0"/>
                                          </p:stCondLst>
                                        </p:cTn>
                                        <p:tgtEl>
                                          <p:spTgt spid="47"/>
                                        </p:tgtEl>
                                        <p:attrNameLst>
                                          <p:attrName>xshear</p:attrName>
                                        </p:attrNameLst>
                                      </p:cBhvr>
                                    </p:anim>
                                    <p:set>
                                      <p:cBhvr>
                                        <p:cTn id="96" dur="800">
                                          <p:stCondLst>
                                            <p:cond delay="200"/>
                                          </p:stCondLst>
                                        </p:cTn>
                                        <p:tgtEl>
                                          <p:spTgt spid="47"/>
                                        </p:tgtEl>
                                        <p:attrNameLst>
                                          <p:attrName>xshear</p:attrName>
                                        </p:attrNameLst>
                                      </p:cBhvr>
                                      <p:to>
                                        <p:strVal val="-1.0"/>
                                      </p:to>
                                    </p:set>
                                    <p:set>
                                      <p:cBhvr>
                                        <p:cTn id="97" dur="1" fill="hold">
                                          <p:stCondLst>
                                            <p:cond delay="999"/>
                                          </p:stCondLst>
                                        </p:cTn>
                                        <p:tgtEl>
                                          <p:spTgt spid="47"/>
                                        </p:tgtEl>
                                        <p:attrNameLst>
                                          <p:attrName>style.visibility</p:attrName>
                                        </p:attrNameLst>
                                      </p:cBhvr>
                                      <p:to>
                                        <p:strVal val="hidden"/>
                                      </p:to>
                                    </p:set>
                                  </p:childTnLst>
                                </p:cTn>
                              </p:par>
                              <p:par>
                                <p:cTn id="98" presetID="34" presetClass="exit" presetSubtype="0" fill="hold" nodeType="withEffect">
                                  <p:stCondLst>
                                    <p:cond delay="0"/>
                                  </p:stCondLst>
                                  <p:childTnLst>
                                    <p:anim from="(ppt_x)" to="(ppt_x+1)" calcmode="lin" valueType="num">
                                      <p:cBhvr>
                                        <p:cTn id="99" dur="1000">
                                          <p:stCondLst>
                                            <p:cond delay="0"/>
                                          </p:stCondLst>
                                        </p:cTn>
                                        <p:tgtEl>
                                          <p:spTgt spid="49"/>
                                        </p:tgtEl>
                                        <p:attrNameLst>
                                          <p:attrName>ppt_x</p:attrName>
                                        </p:attrNameLst>
                                      </p:cBhvr>
                                    </p:anim>
                                    <p:anim from="0" to="-1.0" calcmode="lin" valueType="num">
                                      <p:cBhvr>
                                        <p:cTn id="100" dur="200" accel="50000">
                                          <p:stCondLst>
                                            <p:cond delay="0"/>
                                          </p:stCondLst>
                                        </p:cTn>
                                        <p:tgtEl>
                                          <p:spTgt spid="49"/>
                                        </p:tgtEl>
                                        <p:attrNameLst>
                                          <p:attrName>xshear</p:attrName>
                                        </p:attrNameLst>
                                      </p:cBhvr>
                                    </p:anim>
                                    <p:set>
                                      <p:cBhvr>
                                        <p:cTn id="101" dur="800">
                                          <p:stCondLst>
                                            <p:cond delay="200"/>
                                          </p:stCondLst>
                                        </p:cTn>
                                        <p:tgtEl>
                                          <p:spTgt spid="49"/>
                                        </p:tgtEl>
                                        <p:attrNameLst>
                                          <p:attrName>xshear</p:attrName>
                                        </p:attrNameLst>
                                      </p:cBhvr>
                                      <p:to>
                                        <p:strVal val="-1.0"/>
                                      </p:to>
                                    </p:set>
                                    <p:set>
                                      <p:cBhvr>
                                        <p:cTn id="102" dur="1" fill="hold">
                                          <p:stCondLst>
                                            <p:cond delay="999"/>
                                          </p:stCondLst>
                                        </p:cTn>
                                        <p:tgtEl>
                                          <p:spTgt spid="49"/>
                                        </p:tgtEl>
                                        <p:attrNameLst>
                                          <p:attrName>style.visibility</p:attrName>
                                        </p:attrNameLst>
                                      </p:cBhvr>
                                      <p:to>
                                        <p:strVal val="hidden"/>
                                      </p:to>
                                    </p:set>
                                  </p:childTnLst>
                                </p:cTn>
                              </p:par>
                              <p:par>
                                <p:cTn id="103" presetID="41" presetClass="exit" presetSubtype="0" fill="hold" grpId="1" nodeType="withEffect">
                                  <p:stCondLst>
                                    <p:cond delay="0"/>
                                  </p:stCondLst>
                                  <p:iterate type="lt">
                                    <p:tmPct val="10000"/>
                                  </p:iterate>
                                  <p:childTnLst>
                                    <p:anim calcmode="lin" valueType="num">
                                      <p:cBhvr>
                                        <p:cTn id="104" dur="500"/>
                                        <p:tgtEl>
                                          <p:spTgt spid="50"/>
                                        </p:tgtEl>
                                        <p:attrNameLst>
                                          <p:attrName>ppt_x</p:attrName>
                                        </p:attrNameLst>
                                      </p:cBhvr>
                                      <p:tavLst>
                                        <p:tav tm="0">
                                          <p:val>
                                            <p:strVal val="ppt_x"/>
                                          </p:val>
                                        </p:tav>
                                        <p:tav tm="50000">
                                          <p:val>
                                            <p:strVal val="ppt_x+.1"/>
                                          </p:val>
                                        </p:tav>
                                        <p:tav tm="100000">
                                          <p:val>
                                            <p:strVal val="ppt_x"/>
                                          </p:val>
                                        </p:tav>
                                      </p:tavLst>
                                    </p:anim>
                                    <p:anim calcmode="lin" valueType="num">
                                      <p:cBhvr>
                                        <p:cTn id="105" dur="500"/>
                                        <p:tgtEl>
                                          <p:spTgt spid="50"/>
                                        </p:tgtEl>
                                        <p:attrNameLst>
                                          <p:attrName>ppt_y</p:attrName>
                                        </p:attrNameLst>
                                      </p:cBhvr>
                                      <p:tavLst>
                                        <p:tav tm="0">
                                          <p:val>
                                            <p:strVal val="ppt_y"/>
                                          </p:val>
                                        </p:tav>
                                        <p:tav tm="100000">
                                          <p:val>
                                            <p:strVal val="ppt_y"/>
                                          </p:val>
                                        </p:tav>
                                      </p:tavLst>
                                    </p:anim>
                                    <p:anim calcmode="lin" valueType="num">
                                      <p:cBhvr>
                                        <p:cTn id="106" dur="500"/>
                                        <p:tgtEl>
                                          <p:spTgt spid="50"/>
                                        </p:tgtEl>
                                        <p:attrNameLst>
                                          <p:attrName>ppt_h</p:attrName>
                                        </p:attrNameLst>
                                      </p:cBhvr>
                                      <p:tavLst>
                                        <p:tav tm="0">
                                          <p:val>
                                            <p:strVal val="ppt_h"/>
                                          </p:val>
                                        </p:tav>
                                        <p:tav tm="50000">
                                          <p:val>
                                            <p:strVal val="ppt_h+.01"/>
                                          </p:val>
                                        </p:tav>
                                        <p:tav tm="100000">
                                          <p:val>
                                            <p:strVal val="ppt_h/10"/>
                                          </p:val>
                                        </p:tav>
                                      </p:tavLst>
                                    </p:anim>
                                    <p:anim calcmode="lin" valueType="num">
                                      <p:cBhvr>
                                        <p:cTn id="107" dur="500"/>
                                        <p:tgtEl>
                                          <p:spTgt spid="50"/>
                                        </p:tgtEl>
                                        <p:attrNameLst>
                                          <p:attrName>ppt_w</p:attrName>
                                        </p:attrNameLst>
                                      </p:cBhvr>
                                      <p:tavLst>
                                        <p:tav tm="0">
                                          <p:val>
                                            <p:strVal val="ppt_w"/>
                                          </p:val>
                                        </p:tav>
                                        <p:tav tm="50000">
                                          <p:val>
                                            <p:strVal val="ppt_w+.01"/>
                                          </p:val>
                                        </p:tav>
                                        <p:tav tm="100000">
                                          <p:val>
                                            <p:strVal val="ppt_w/10"/>
                                          </p:val>
                                        </p:tav>
                                      </p:tavLst>
                                    </p:anim>
                                    <p:animEffect transition="out" filter="fade">
                                      <p:cBhvr>
                                        <p:cTn id="108" dur="500" tmFilter="0,0; .5, 0; 1, 1"/>
                                        <p:tgtEl>
                                          <p:spTgt spid="50"/>
                                        </p:tgtEl>
                                      </p:cBhvr>
                                    </p:animEffect>
                                    <p:set>
                                      <p:cBhvr>
                                        <p:cTn id="109" dur="1" fill="hold">
                                          <p:stCondLst>
                                            <p:cond delay="499"/>
                                          </p:stCondLst>
                                        </p:cTn>
                                        <p:tgtEl>
                                          <p:spTgt spid="5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44" grpId="0" animBg="1"/>
      <p:bldP spid="44" grpId="1" animBg="1"/>
      <p:bldP spid="45" grpId="0" animBg="1"/>
      <p:bldP spid="45" grpId="1" animBg="1"/>
      <p:bldP spid="46" grpId="0" animBg="1"/>
      <p:bldP spid="46" grpId="1" animBg="1"/>
      <p:bldP spid="47" grpId="0" animBg="1"/>
      <p:bldP spid="47" grpId="1" animBg="1"/>
      <p:bldP spid="50" grpId="0"/>
      <p:bldP spid="50"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305801" y="175729"/>
            <a:ext cx="435119" cy="3862871"/>
          </a:xfrm>
          <a:prstGeom prst="rect">
            <a:avLst/>
          </a:prstGeom>
          <a:solidFill>
            <a:schemeClr val="bg2">
              <a:alpha val="25000"/>
            </a:schemeClr>
          </a:solidFill>
        </p:spPr>
        <p:txBody>
          <a:bodyPr vert="wordArtVert" wrap="square" lIns="27432" tIns="45720" rIns="27432" rtlCol="0">
            <a:spAutoFit/>
          </a:bodyPr>
          <a:lstStyle/>
          <a:p>
            <a:pPr algn="ctr"/>
            <a:r>
              <a:rPr lang="en-US" spc="1000" dirty="0" smtClean="0">
                <a:solidFill>
                  <a:srgbClr val="000000"/>
                </a:solidFill>
                <a:latin typeface="Arial Black" pitchFamily="34" charset="0"/>
              </a:rPr>
              <a:t>JUDGES</a:t>
            </a:r>
            <a:endParaRPr lang="en-US" spc="1000" dirty="0">
              <a:solidFill>
                <a:srgbClr val="000000"/>
              </a:solidFill>
              <a:latin typeface="Arial Black" pitchFamily="34" charset="0"/>
            </a:endParaRPr>
          </a:p>
        </p:txBody>
      </p:sp>
      <p:sp>
        <p:nvSpPr>
          <p:cNvPr id="25" name="TextBox 24"/>
          <p:cNvSpPr txBox="1"/>
          <p:nvPr/>
        </p:nvSpPr>
        <p:spPr>
          <a:xfrm>
            <a:off x="1752600" y="4126488"/>
            <a:ext cx="15240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Shamgar</a:t>
            </a:r>
            <a:r>
              <a:rPr lang="en-US" sz="1600" b="1" dirty="0" smtClean="0">
                <a:latin typeface="Arial" pitchFamily="34" charset="0"/>
                <a:cs typeface="Arial" pitchFamily="34" charset="0"/>
              </a:rPr>
              <a:t> - 10</a:t>
            </a:r>
          </a:p>
        </p:txBody>
      </p:sp>
      <p:sp>
        <p:nvSpPr>
          <p:cNvPr id="26" name="TextBox 25"/>
          <p:cNvSpPr txBox="1"/>
          <p:nvPr/>
        </p:nvSpPr>
        <p:spPr>
          <a:xfrm>
            <a:off x="228600" y="5224046"/>
            <a:ext cx="1295400" cy="338554"/>
          </a:xfrm>
          <a:prstGeom prst="rect">
            <a:avLst/>
          </a:prstGeom>
          <a:solidFill>
            <a:schemeClr val="bg1"/>
          </a:solidFill>
          <a:ln w="28575">
            <a:solidFill>
              <a:schemeClr val="tx1"/>
            </a:solidFill>
          </a:ln>
        </p:spPr>
        <p:txBody>
          <a:bodyPr wrap="square" rtlCol="0">
            <a:spAutoFit/>
          </a:bodyPr>
          <a:lstStyle/>
          <a:p>
            <a:pPr algn="ctr"/>
            <a:r>
              <a:rPr lang="en-US" sz="1600" b="1" dirty="0" err="1" smtClean="0">
                <a:latin typeface="Arial" pitchFamily="34" charset="0"/>
                <a:cs typeface="Arial" pitchFamily="34" charset="0"/>
              </a:rPr>
              <a:t>Othniel</a:t>
            </a:r>
            <a:r>
              <a:rPr lang="en-US" sz="1600" b="1" dirty="0" smtClean="0">
                <a:latin typeface="Arial" pitchFamily="34" charset="0"/>
                <a:cs typeface="Arial" pitchFamily="34" charset="0"/>
              </a:rPr>
              <a:t> - 40</a:t>
            </a:r>
          </a:p>
        </p:txBody>
      </p:sp>
      <p:sp>
        <p:nvSpPr>
          <p:cNvPr id="27" name="TextBox 26"/>
          <p:cNvSpPr txBox="1"/>
          <p:nvPr/>
        </p:nvSpPr>
        <p:spPr>
          <a:xfrm>
            <a:off x="914400" y="4679357"/>
            <a:ext cx="12192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Ehud - 80</a:t>
            </a:r>
          </a:p>
        </p:txBody>
      </p:sp>
      <p:sp>
        <p:nvSpPr>
          <p:cNvPr id="28" name="TextBox 27"/>
          <p:cNvSpPr txBox="1"/>
          <p:nvPr/>
        </p:nvSpPr>
        <p:spPr>
          <a:xfrm>
            <a:off x="2819400" y="3628172"/>
            <a:ext cx="1447800"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Deborah - 40</a:t>
            </a:r>
          </a:p>
        </p:txBody>
      </p:sp>
      <p:sp>
        <p:nvSpPr>
          <p:cNvPr id="29" name="TextBox 28"/>
          <p:cNvSpPr txBox="1"/>
          <p:nvPr/>
        </p:nvSpPr>
        <p:spPr>
          <a:xfrm>
            <a:off x="3592286" y="3102021"/>
            <a:ext cx="1436914" cy="338554"/>
          </a:xfrm>
          <a:prstGeom prst="rect">
            <a:avLst/>
          </a:prstGeom>
          <a:solidFill>
            <a:schemeClr val="bg1"/>
          </a:solidFill>
          <a:ln w="28575">
            <a:solidFill>
              <a:schemeClr val="tx1"/>
            </a:solidFill>
          </a:ln>
        </p:spPr>
        <p:txBody>
          <a:bodyPr wrap="square" rtlCol="0">
            <a:spAutoFit/>
          </a:bodyPr>
          <a:lstStyle/>
          <a:p>
            <a:pPr algn="ctr"/>
            <a:r>
              <a:rPr lang="en-US" sz="1600" b="1" dirty="0" smtClean="0">
                <a:latin typeface="Arial" pitchFamily="34" charset="0"/>
                <a:cs typeface="Arial" pitchFamily="34" charset="0"/>
              </a:rPr>
              <a:t>Gideon - 40</a:t>
            </a:r>
          </a:p>
        </p:txBody>
      </p:sp>
      <p:sp>
        <p:nvSpPr>
          <p:cNvPr id="44" name="Isosceles Triangle 43"/>
          <p:cNvSpPr/>
          <p:nvPr/>
        </p:nvSpPr>
        <p:spPr>
          <a:xfrm flipV="1">
            <a:off x="381000" y="1403160"/>
            <a:ext cx="762001" cy="3810000"/>
          </a:xfrm>
          <a:prstGeom prst="triangle">
            <a:avLst>
              <a:gd name="adj" fmla="val 52089"/>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Isosceles Triangle 44"/>
          <p:cNvSpPr/>
          <p:nvPr/>
        </p:nvSpPr>
        <p:spPr>
          <a:xfrm flipV="1">
            <a:off x="1371601" y="1403160"/>
            <a:ext cx="1828800" cy="32766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Isosceles Triangle 45"/>
          <p:cNvSpPr/>
          <p:nvPr/>
        </p:nvSpPr>
        <p:spPr>
          <a:xfrm flipV="1">
            <a:off x="2667001" y="1403157"/>
            <a:ext cx="381000" cy="2743203"/>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Isosceles Triangle 46"/>
          <p:cNvSpPr/>
          <p:nvPr/>
        </p:nvSpPr>
        <p:spPr>
          <a:xfrm flipV="1">
            <a:off x="3113314" y="1403160"/>
            <a:ext cx="1066800" cy="2209800"/>
          </a:xfrm>
          <a:prstGeom prst="triangle">
            <a:avLst>
              <a:gd name="adj" fmla="val 25397"/>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Isosceles Triangle 47"/>
          <p:cNvSpPr/>
          <p:nvPr/>
        </p:nvSpPr>
        <p:spPr>
          <a:xfrm flipV="1">
            <a:off x="4179425" y="1403160"/>
            <a:ext cx="1295400" cy="1676400"/>
          </a:xfrm>
          <a:prstGeom prst="triangle">
            <a:avLst>
              <a:gd name="adj" fmla="val 0"/>
            </a:avLst>
          </a:prstGeom>
          <a:solidFill>
            <a:srgbClr val="FFFFFF">
              <a:alpha val="65098"/>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48"/>
          <p:cNvGrpSpPr/>
          <p:nvPr/>
        </p:nvGrpSpPr>
        <p:grpSpPr>
          <a:xfrm>
            <a:off x="228600" y="869358"/>
            <a:ext cx="7772400" cy="544688"/>
            <a:chOff x="228600" y="1752600"/>
            <a:chExt cx="7772400" cy="544688"/>
          </a:xfrm>
        </p:grpSpPr>
        <p:grpSp>
          <p:nvGrpSpPr>
            <p:cNvPr id="3" name="Group 23"/>
            <p:cNvGrpSpPr/>
            <p:nvPr/>
          </p:nvGrpSpPr>
          <p:grpSpPr>
            <a:xfrm>
              <a:off x="228600" y="1752600"/>
              <a:ext cx="7772400" cy="533400"/>
              <a:chOff x="0" y="990600"/>
              <a:chExt cx="7772400" cy="533400"/>
            </a:xfrm>
          </p:grpSpPr>
          <p:grpSp>
            <p:nvGrpSpPr>
              <p:cNvPr id="4" name="Group 17"/>
              <p:cNvGrpSpPr/>
              <p:nvPr/>
            </p:nvGrpSpPr>
            <p:grpSpPr>
              <a:xfrm>
                <a:off x="0" y="990600"/>
                <a:ext cx="7772400" cy="533400"/>
                <a:chOff x="0" y="990600"/>
                <a:chExt cx="7772400" cy="457994"/>
              </a:xfrm>
            </p:grpSpPr>
            <p:sp>
              <p:nvSpPr>
                <p:cNvPr id="11" name="Rectangle 10"/>
                <p:cNvSpPr/>
                <p:nvPr/>
              </p:nvSpPr>
              <p:spPr>
                <a:xfrm>
                  <a:off x="0" y="990600"/>
                  <a:ext cx="7772400" cy="457200"/>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Connector 12"/>
                <p:cNvCxnSpPr/>
                <p:nvPr/>
              </p:nvCxnSpPr>
              <p:spPr>
                <a:xfrm rot="5400000">
                  <a:off x="2513806" y="1219200"/>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482238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229394"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7097095" y="1218406"/>
                  <a:ext cx="457200"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73377" y="1078089"/>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1350</a:t>
                </a:r>
              </a:p>
            </p:txBody>
          </p:sp>
          <p:sp>
            <p:nvSpPr>
              <p:cNvPr id="21" name="TextBox 20"/>
              <p:cNvSpPr txBox="1"/>
              <p:nvPr/>
            </p:nvSpPr>
            <p:spPr>
              <a:xfrm>
                <a:off x="2365023"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1250</a:t>
                </a:r>
              </a:p>
            </p:txBody>
          </p:sp>
          <p:sp>
            <p:nvSpPr>
              <p:cNvPr id="22" name="TextBox 21"/>
              <p:cNvSpPr txBox="1"/>
              <p:nvPr/>
            </p:nvSpPr>
            <p:spPr>
              <a:xfrm>
                <a:off x="4670778"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1150</a:t>
                </a:r>
              </a:p>
            </p:txBody>
          </p:sp>
          <p:sp>
            <p:nvSpPr>
              <p:cNvPr id="23" name="TextBox 22"/>
              <p:cNvSpPr txBox="1"/>
              <p:nvPr/>
            </p:nvSpPr>
            <p:spPr>
              <a:xfrm>
                <a:off x="6953955" y="1066800"/>
                <a:ext cx="762000" cy="369332"/>
              </a:xfrm>
              <a:prstGeom prst="rect">
                <a:avLst/>
              </a:prstGeom>
              <a:solidFill>
                <a:schemeClr val="bg1"/>
              </a:solidFill>
            </p:spPr>
            <p:txBody>
              <a:bodyPr wrap="square" rtlCol="0">
                <a:spAutoFit/>
              </a:bodyPr>
              <a:lstStyle/>
              <a:p>
                <a:pPr algn="ctr"/>
                <a:r>
                  <a:rPr lang="en-US" b="1" dirty="0" smtClean="0">
                    <a:latin typeface="Arial" pitchFamily="34" charset="0"/>
                    <a:cs typeface="Arial" pitchFamily="34" charset="0"/>
                  </a:rPr>
                  <a:t>1050</a:t>
                </a:r>
              </a:p>
            </p:txBody>
          </p:sp>
        </p:grpSp>
        <p:cxnSp>
          <p:nvCxnSpPr>
            <p:cNvPr id="41" name="Straight Connector 40"/>
            <p:cNvCxnSpPr/>
            <p:nvPr/>
          </p:nvCxnSpPr>
          <p:spPr>
            <a:xfrm rot="16200000" flipH="1">
              <a:off x="1563356" y="2030256"/>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16200000" flipH="1">
              <a:off x="3847768"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16200000" flipH="1">
              <a:off x="6180513" y="2030257"/>
              <a:ext cx="532475" cy="158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9" name="TextBox 48"/>
          <p:cNvSpPr txBox="1"/>
          <p:nvPr/>
        </p:nvSpPr>
        <p:spPr>
          <a:xfrm>
            <a:off x="457200" y="6096000"/>
            <a:ext cx="6019800" cy="533400"/>
          </a:xfrm>
          <a:prstGeom prst="rect">
            <a:avLst/>
          </a:prstGeom>
          <a:noFill/>
        </p:spPr>
        <p:txBody>
          <a:bodyPr wrap="square" rtlCol="0">
            <a:spAutoFit/>
          </a:bodyPr>
          <a:lstStyle/>
          <a:p>
            <a:pPr algn="r"/>
            <a:r>
              <a:rPr lang="en-US" sz="2800" dirty="0" smtClean="0">
                <a:latin typeface="Magneto" pitchFamily="82" charset="0"/>
              </a:rPr>
              <a:t>Israel’s 5</a:t>
            </a:r>
            <a:r>
              <a:rPr lang="en-US" sz="2800" baseline="30000" dirty="0" smtClean="0">
                <a:latin typeface="Magneto" pitchFamily="82" charset="0"/>
              </a:rPr>
              <a:t>th </a:t>
            </a:r>
            <a:r>
              <a:rPr lang="en-US" sz="2800" dirty="0" smtClean="0">
                <a:latin typeface="Magneto" pitchFamily="82" charset="0"/>
              </a:rPr>
              <a:t>Judge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par>
                                <p:cTn id="11" presetID="41" presetClass="entr" presetSubtype="0" fill="hold" grpId="0" nodeType="withEffect">
                                  <p:stCondLst>
                                    <p:cond delay="0"/>
                                  </p:stCondLst>
                                  <p:iterate type="lt">
                                    <p:tmPct val="10000"/>
                                  </p:iterate>
                                  <p:childTnLst>
                                    <p:set>
                                      <p:cBhvr>
                                        <p:cTn id="12" dur="1" fill="hold">
                                          <p:stCondLst>
                                            <p:cond delay="0"/>
                                          </p:stCondLst>
                                        </p:cTn>
                                        <p:tgtEl>
                                          <p:spTgt spid="49"/>
                                        </p:tgtEl>
                                        <p:attrNameLst>
                                          <p:attrName>style.visibility</p:attrName>
                                        </p:attrNameLst>
                                      </p:cBhvr>
                                      <p:to>
                                        <p:strVal val="visible"/>
                                      </p:to>
                                    </p:set>
                                    <p:anim calcmode="lin" valueType="num">
                                      <p:cBhvr>
                                        <p:cTn id="13" dur="500" fill="hold"/>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14" dur="500" fill="hold"/>
                                        <p:tgtEl>
                                          <p:spTgt spid="49"/>
                                        </p:tgtEl>
                                        <p:attrNameLst>
                                          <p:attrName>ppt_y</p:attrName>
                                        </p:attrNameLst>
                                      </p:cBhvr>
                                      <p:tavLst>
                                        <p:tav tm="0">
                                          <p:val>
                                            <p:strVal val="#ppt_y"/>
                                          </p:val>
                                        </p:tav>
                                        <p:tav tm="100000">
                                          <p:val>
                                            <p:strVal val="#ppt_y"/>
                                          </p:val>
                                        </p:tav>
                                      </p:tavLst>
                                    </p:anim>
                                    <p:anim calcmode="lin" valueType="num">
                                      <p:cBhvr>
                                        <p:cTn id="15" dur="500" fill="hold"/>
                                        <p:tgtEl>
                                          <p:spTgt spid="49"/>
                                        </p:tgtEl>
                                        <p:attrNameLst>
                                          <p:attrName>ppt_h</p:attrName>
                                        </p:attrNameLst>
                                      </p:cBhvr>
                                      <p:tavLst>
                                        <p:tav tm="0">
                                          <p:val>
                                            <p:strVal val="#ppt_h/10"/>
                                          </p:val>
                                        </p:tav>
                                        <p:tav tm="50000">
                                          <p:val>
                                            <p:strVal val="#ppt_h+.01"/>
                                          </p:val>
                                        </p:tav>
                                        <p:tav tm="100000">
                                          <p:val>
                                            <p:strVal val="#ppt_h"/>
                                          </p:val>
                                        </p:tav>
                                      </p:tavLst>
                                    </p:anim>
                                    <p:anim calcmode="lin" valueType="num">
                                      <p:cBhvr>
                                        <p:cTn id="16" dur="500" fill="hold"/>
                                        <p:tgtEl>
                                          <p:spTgt spid="49"/>
                                        </p:tgtEl>
                                        <p:attrNameLst>
                                          <p:attrName>ppt_w</p:attrName>
                                        </p:attrNameLst>
                                      </p:cBhvr>
                                      <p:tavLst>
                                        <p:tav tm="0">
                                          <p:val>
                                            <p:strVal val="#ppt_w/10"/>
                                          </p:val>
                                        </p:tav>
                                        <p:tav tm="50000">
                                          <p:val>
                                            <p:strVal val="#ppt_w+.01"/>
                                          </p:val>
                                        </p:tav>
                                        <p:tav tm="100000">
                                          <p:val>
                                            <p:strVal val="#ppt_w"/>
                                          </p:val>
                                        </p:tav>
                                      </p:tavLst>
                                    </p:anim>
                                    <p:animEffect transition="in" filter="fade">
                                      <p:cBhvr>
                                        <p:cTn id="17" dur="500" tmFilter="0,0; .5, 1; 1, 1"/>
                                        <p:tgtEl>
                                          <p:spTgt spid="49"/>
                                        </p:tgtEl>
                                      </p:cBhvr>
                                    </p:animEffect>
                                  </p:childTnLst>
                                </p:cTn>
                              </p:par>
                              <p:par>
                                <p:cTn id="18" presetID="34" presetClass="entr" presetSubtype="0" fill="hold" grpId="0" nodeType="withEffect">
                                  <p:stCondLst>
                                    <p:cond delay="0"/>
                                  </p:stCondLst>
                                  <p:childTnLst>
                                    <p:set>
                                      <p:cBhvr>
                                        <p:cTn id="19" dur="1" fill="hold">
                                          <p:stCondLst>
                                            <p:cond delay="0"/>
                                          </p:stCondLst>
                                        </p:cTn>
                                        <p:tgtEl>
                                          <p:spTgt spid="26"/>
                                        </p:tgtEl>
                                        <p:attrNameLst>
                                          <p:attrName>style.visibility</p:attrName>
                                        </p:attrNameLst>
                                      </p:cBhvr>
                                      <p:to>
                                        <p:strVal val="visible"/>
                                      </p:to>
                                    </p:set>
                                    <p:anim from="(-#ppt_w/2)" to="(#ppt_x)" calcmode="lin" valueType="num">
                                      <p:cBhvr>
                                        <p:cTn id="20" dur="600" fill="hold">
                                          <p:stCondLst>
                                            <p:cond delay="0"/>
                                          </p:stCondLst>
                                        </p:cTn>
                                        <p:tgtEl>
                                          <p:spTgt spid="26"/>
                                        </p:tgtEl>
                                        <p:attrNameLst>
                                          <p:attrName>ppt_x</p:attrName>
                                        </p:attrNameLst>
                                      </p:cBhvr>
                                    </p:anim>
                                    <p:anim from="0" to="-1.0" calcmode="lin" valueType="num">
                                      <p:cBhvr>
                                        <p:cTn id="21" dur="200" decel="50000" autoRev="1" fill="hold">
                                          <p:stCondLst>
                                            <p:cond delay="600"/>
                                          </p:stCondLst>
                                        </p:cTn>
                                        <p:tgtEl>
                                          <p:spTgt spid="26"/>
                                        </p:tgtEl>
                                        <p:attrNameLst>
                                          <p:attrName>xshear</p:attrName>
                                        </p:attrNameLst>
                                      </p:cBhvr>
                                    </p:anim>
                                    <p:animScale>
                                      <p:cBhvr>
                                        <p:cTn id="22" dur="200" decel="100000" autoRev="1" fill="hold">
                                          <p:stCondLst>
                                            <p:cond delay="600"/>
                                          </p:stCondLst>
                                        </p:cTn>
                                        <p:tgtEl>
                                          <p:spTgt spid="26"/>
                                        </p:tgtEl>
                                      </p:cBhvr>
                                      <p:from x="100000" y="100000"/>
                                      <p:to x="80000" y="100000"/>
                                    </p:animScale>
                                    <p:anim by="(#ppt_h/3+#ppt_w*0.1)" calcmode="lin" valueType="num">
                                      <p:cBhvr additive="sum">
                                        <p:cTn id="23" dur="200" decel="100000" autoRev="1" fill="hold">
                                          <p:stCondLst>
                                            <p:cond delay="600"/>
                                          </p:stCondLst>
                                        </p:cTn>
                                        <p:tgtEl>
                                          <p:spTgt spid="26"/>
                                        </p:tgtEl>
                                        <p:attrNameLst>
                                          <p:attrName>ppt_x</p:attrName>
                                        </p:attrNameLst>
                                      </p:cBhvr>
                                    </p:anim>
                                  </p:childTnLst>
                                </p:cTn>
                              </p:par>
                              <p:par>
                                <p:cTn id="24" presetID="22" presetClass="entr" presetSubtype="4" fill="hold" grpId="0"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down)">
                                      <p:cBhvr>
                                        <p:cTn id="26" dur="500"/>
                                        <p:tgtEl>
                                          <p:spTgt spid="44"/>
                                        </p:tgtEl>
                                      </p:cBhvr>
                                    </p:animEffect>
                                  </p:childTnLst>
                                </p:cTn>
                              </p:par>
                              <p:par>
                                <p:cTn id="27" presetID="34"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anim from="(-#ppt_w/2)" to="(#ppt_x)" calcmode="lin" valueType="num">
                                      <p:cBhvr>
                                        <p:cTn id="29" dur="600" fill="hold">
                                          <p:stCondLst>
                                            <p:cond delay="0"/>
                                          </p:stCondLst>
                                        </p:cTn>
                                        <p:tgtEl>
                                          <p:spTgt spid="27"/>
                                        </p:tgtEl>
                                        <p:attrNameLst>
                                          <p:attrName>ppt_x</p:attrName>
                                        </p:attrNameLst>
                                      </p:cBhvr>
                                    </p:anim>
                                    <p:anim from="0" to="-1.0" calcmode="lin" valueType="num">
                                      <p:cBhvr>
                                        <p:cTn id="30" dur="200" decel="50000" autoRev="1" fill="hold">
                                          <p:stCondLst>
                                            <p:cond delay="600"/>
                                          </p:stCondLst>
                                        </p:cTn>
                                        <p:tgtEl>
                                          <p:spTgt spid="27"/>
                                        </p:tgtEl>
                                        <p:attrNameLst>
                                          <p:attrName>xshear</p:attrName>
                                        </p:attrNameLst>
                                      </p:cBhvr>
                                    </p:anim>
                                    <p:animScale>
                                      <p:cBhvr>
                                        <p:cTn id="31" dur="200" decel="100000" autoRev="1" fill="hold">
                                          <p:stCondLst>
                                            <p:cond delay="600"/>
                                          </p:stCondLst>
                                        </p:cTn>
                                        <p:tgtEl>
                                          <p:spTgt spid="27"/>
                                        </p:tgtEl>
                                      </p:cBhvr>
                                      <p:from x="100000" y="100000"/>
                                      <p:to x="80000" y="100000"/>
                                    </p:animScale>
                                    <p:anim by="(#ppt_h/3+#ppt_w*0.1)" calcmode="lin" valueType="num">
                                      <p:cBhvr additive="sum">
                                        <p:cTn id="32" dur="200" decel="100000" autoRev="1" fill="hold">
                                          <p:stCondLst>
                                            <p:cond delay="600"/>
                                          </p:stCondLst>
                                        </p:cTn>
                                        <p:tgtEl>
                                          <p:spTgt spid="27"/>
                                        </p:tgtEl>
                                        <p:attrNameLst>
                                          <p:attrName>ppt_x</p:attrName>
                                        </p:attrNameLst>
                                      </p:cBhvr>
                                    </p:anim>
                                  </p:childTnLst>
                                </p:cTn>
                              </p:par>
                              <p:par>
                                <p:cTn id="33" presetID="22" presetClass="entr" presetSubtype="4" fill="hold" grpId="0" nodeType="withEffect">
                                  <p:stCondLst>
                                    <p:cond delay="0"/>
                                  </p:stCondLst>
                                  <p:childTnLst>
                                    <p:set>
                                      <p:cBhvr>
                                        <p:cTn id="34" dur="1" fill="hold">
                                          <p:stCondLst>
                                            <p:cond delay="0"/>
                                          </p:stCondLst>
                                        </p:cTn>
                                        <p:tgtEl>
                                          <p:spTgt spid="45"/>
                                        </p:tgtEl>
                                        <p:attrNameLst>
                                          <p:attrName>style.visibility</p:attrName>
                                        </p:attrNameLst>
                                      </p:cBhvr>
                                      <p:to>
                                        <p:strVal val="visible"/>
                                      </p:to>
                                    </p:set>
                                    <p:animEffect transition="in" filter="wipe(down)">
                                      <p:cBhvr>
                                        <p:cTn id="35" dur="500"/>
                                        <p:tgtEl>
                                          <p:spTgt spid="45"/>
                                        </p:tgtEl>
                                      </p:cBhvr>
                                    </p:animEffect>
                                  </p:childTnLst>
                                </p:cTn>
                              </p:par>
                              <p:par>
                                <p:cTn id="36" presetID="34" presetClass="entr" presetSubtype="0"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 from="(-#ppt_w/2)" to="(#ppt_x)" calcmode="lin" valueType="num">
                                      <p:cBhvr>
                                        <p:cTn id="38" dur="600" fill="hold">
                                          <p:stCondLst>
                                            <p:cond delay="0"/>
                                          </p:stCondLst>
                                        </p:cTn>
                                        <p:tgtEl>
                                          <p:spTgt spid="25"/>
                                        </p:tgtEl>
                                        <p:attrNameLst>
                                          <p:attrName>ppt_x</p:attrName>
                                        </p:attrNameLst>
                                      </p:cBhvr>
                                    </p:anim>
                                    <p:anim from="0" to="-1.0" calcmode="lin" valueType="num">
                                      <p:cBhvr>
                                        <p:cTn id="39" dur="200" decel="50000" autoRev="1" fill="hold">
                                          <p:stCondLst>
                                            <p:cond delay="600"/>
                                          </p:stCondLst>
                                        </p:cTn>
                                        <p:tgtEl>
                                          <p:spTgt spid="25"/>
                                        </p:tgtEl>
                                        <p:attrNameLst>
                                          <p:attrName>xshear</p:attrName>
                                        </p:attrNameLst>
                                      </p:cBhvr>
                                    </p:anim>
                                    <p:animScale>
                                      <p:cBhvr>
                                        <p:cTn id="40" dur="200" decel="100000" autoRev="1" fill="hold">
                                          <p:stCondLst>
                                            <p:cond delay="600"/>
                                          </p:stCondLst>
                                        </p:cTn>
                                        <p:tgtEl>
                                          <p:spTgt spid="25"/>
                                        </p:tgtEl>
                                      </p:cBhvr>
                                      <p:from x="100000" y="100000"/>
                                      <p:to x="80000" y="100000"/>
                                    </p:animScale>
                                    <p:anim by="(#ppt_h/3+#ppt_w*0.1)" calcmode="lin" valueType="num">
                                      <p:cBhvr additive="sum">
                                        <p:cTn id="41" dur="200" decel="100000" autoRev="1" fill="hold">
                                          <p:stCondLst>
                                            <p:cond delay="600"/>
                                          </p:stCondLst>
                                        </p:cTn>
                                        <p:tgtEl>
                                          <p:spTgt spid="25"/>
                                        </p:tgtEl>
                                        <p:attrNameLst>
                                          <p:attrName>ppt_x</p:attrName>
                                        </p:attrNameLst>
                                      </p:cBhvr>
                                    </p:anim>
                                  </p:childTnLst>
                                </p:cTn>
                              </p:par>
                              <p:par>
                                <p:cTn id="42" presetID="22" presetClass="entr" presetSubtype="4" fill="hold" grpId="0" nodeType="withEffect">
                                  <p:stCondLst>
                                    <p:cond delay="0"/>
                                  </p:stCondLst>
                                  <p:childTnLst>
                                    <p:set>
                                      <p:cBhvr>
                                        <p:cTn id="43" dur="1" fill="hold">
                                          <p:stCondLst>
                                            <p:cond delay="0"/>
                                          </p:stCondLst>
                                        </p:cTn>
                                        <p:tgtEl>
                                          <p:spTgt spid="46"/>
                                        </p:tgtEl>
                                        <p:attrNameLst>
                                          <p:attrName>style.visibility</p:attrName>
                                        </p:attrNameLst>
                                      </p:cBhvr>
                                      <p:to>
                                        <p:strVal val="visible"/>
                                      </p:to>
                                    </p:set>
                                    <p:animEffect transition="in" filter="wipe(down)">
                                      <p:cBhvr>
                                        <p:cTn id="44" dur="500"/>
                                        <p:tgtEl>
                                          <p:spTgt spid="46"/>
                                        </p:tgtEl>
                                      </p:cBhvr>
                                    </p:animEffect>
                                  </p:childTnLst>
                                </p:cTn>
                              </p:par>
                              <p:par>
                                <p:cTn id="45" presetID="34" presetClass="entr" presetSubtype="0"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from="(-#ppt_w/2)" to="(#ppt_x)" calcmode="lin" valueType="num">
                                      <p:cBhvr>
                                        <p:cTn id="47" dur="600" fill="hold">
                                          <p:stCondLst>
                                            <p:cond delay="0"/>
                                          </p:stCondLst>
                                        </p:cTn>
                                        <p:tgtEl>
                                          <p:spTgt spid="28"/>
                                        </p:tgtEl>
                                        <p:attrNameLst>
                                          <p:attrName>ppt_x</p:attrName>
                                        </p:attrNameLst>
                                      </p:cBhvr>
                                    </p:anim>
                                    <p:anim from="0" to="-1.0" calcmode="lin" valueType="num">
                                      <p:cBhvr>
                                        <p:cTn id="48" dur="200" decel="50000" autoRev="1" fill="hold">
                                          <p:stCondLst>
                                            <p:cond delay="600"/>
                                          </p:stCondLst>
                                        </p:cTn>
                                        <p:tgtEl>
                                          <p:spTgt spid="28"/>
                                        </p:tgtEl>
                                        <p:attrNameLst>
                                          <p:attrName>xshear</p:attrName>
                                        </p:attrNameLst>
                                      </p:cBhvr>
                                    </p:anim>
                                    <p:animScale>
                                      <p:cBhvr>
                                        <p:cTn id="49" dur="200" decel="100000" autoRev="1" fill="hold">
                                          <p:stCondLst>
                                            <p:cond delay="600"/>
                                          </p:stCondLst>
                                        </p:cTn>
                                        <p:tgtEl>
                                          <p:spTgt spid="28"/>
                                        </p:tgtEl>
                                      </p:cBhvr>
                                      <p:from x="100000" y="100000"/>
                                      <p:to x="80000" y="100000"/>
                                    </p:animScale>
                                    <p:anim by="(#ppt_h/3+#ppt_w*0.1)" calcmode="lin" valueType="num">
                                      <p:cBhvr additive="sum">
                                        <p:cTn id="50" dur="200" decel="100000" autoRev="1" fill="hold">
                                          <p:stCondLst>
                                            <p:cond delay="600"/>
                                          </p:stCondLst>
                                        </p:cTn>
                                        <p:tgtEl>
                                          <p:spTgt spid="28"/>
                                        </p:tgtEl>
                                        <p:attrNameLst>
                                          <p:attrName>ppt_x</p:attrName>
                                        </p:attrNameLst>
                                      </p:cBhvr>
                                    </p:anim>
                                  </p:childTnLst>
                                </p:cTn>
                              </p:par>
                              <p:par>
                                <p:cTn id="51" presetID="22" presetClass="entr" presetSubtype="4"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animEffect transition="in" filter="wipe(down)">
                                      <p:cBhvr>
                                        <p:cTn id="53" dur="500"/>
                                        <p:tgtEl>
                                          <p:spTgt spid="47"/>
                                        </p:tgtEl>
                                      </p:cBhvr>
                                    </p:animEffect>
                                  </p:childTnLst>
                                </p:cTn>
                              </p:par>
                            </p:childTnLst>
                          </p:cTn>
                        </p:par>
                        <p:par>
                          <p:cTn id="54" fill="hold">
                            <p:stCondLst>
                              <p:cond delay="1250"/>
                            </p:stCondLst>
                            <p:childTnLst>
                              <p:par>
                                <p:cTn id="55" presetID="34" presetClass="entr" presetSubtype="0" fill="hold" grpId="0" nodeType="afterEffect">
                                  <p:stCondLst>
                                    <p:cond delay="0"/>
                                  </p:stCondLst>
                                  <p:childTnLst>
                                    <p:set>
                                      <p:cBhvr>
                                        <p:cTn id="56" dur="1" fill="hold">
                                          <p:stCondLst>
                                            <p:cond delay="0"/>
                                          </p:stCondLst>
                                        </p:cTn>
                                        <p:tgtEl>
                                          <p:spTgt spid="29"/>
                                        </p:tgtEl>
                                        <p:attrNameLst>
                                          <p:attrName>style.visibility</p:attrName>
                                        </p:attrNameLst>
                                      </p:cBhvr>
                                      <p:to>
                                        <p:strVal val="visible"/>
                                      </p:to>
                                    </p:set>
                                    <p:anim from="(-#ppt_w/2)" to="(#ppt_x)" calcmode="lin" valueType="num">
                                      <p:cBhvr>
                                        <p:cTn id="57" dur="600" fill="hold">
                                          <p:stCondLst>
                                            <p:cond delay="0"/>
                                          </p:stCondLst>
                                        </p:cTn>
                                        <p:tgtEl>
                                          <p:spTgt spid="29"/>
                                        </p:tgtEl>
                                        <p:attrNameLst>
                                          <p:attrName>ppt_x</p:attrName>
                                        </p:attrNameLst>
                                      </p:cBhvr>
                                    </p:anim>
                                    <p:anim from="0" to="-1.0" calcmode="lin" valueType="num">
                                      <p:cBhvr>
                                        <p:cTn id="58" dur="200" decel="50000" autoRev="1" fill="hold">
                                          <p:stCondLst>
                                            <p:cond delay="600"/>
                                          </p:stCondLst>
                                        </p:cTn>
                                        <p:tgtEl>
                                          <p:spTgt spid="29"/>
                                        </p:tgtEl>
                                        <p:attrNameLst>
                                          <p:attrName>xshear</p:attrName>
                                        </p:attrNameLst>
                                      </p:cBhvr>
                                    </p:anim>
                                    <p:animScale>
                                      <p:cBhvr>
                                        <p:cTn id="59" dur="200" decel="100000" autoRev="1" fill="hold">
                                          <p:stCondLst>
                                            <p:cond delay="600"/>
                                          </p:stCondLst>
                                        </p:cTn>
                                        <p:tgtEl>
                                          <p:spTgt spid="29"/>
                                        </p:tgtEl>
                                      </p:cBhvr>
                                      <p:from x="100000" y="100000"/>
                                      <p:to x="80000" y="100000"/>
                                    </p:animScale>
                                    <p:anim by="(#ppt_h/3+#ppt_w*0.1)" calcmode="lin" valueType="num">
                                      <p:cBhvr additive="sum">
                                        <p:cTn id="60" dur="200" decel="100000" autoRev="1" fill="hold">
                                          <p:stCondLst>
                                            <p:cond delay="600"/>
                                          </p:stCondLst>
                                        </p:cTn>
                                        <p:tgtEl>
                                          <p:spTgt spid="29"/>
                                        </p:tgtEl>
                                        <p:attrNameLst>
                                          <p:attrName>ppt_x</p:attrName>
                                        </p:attrNameLst>
                                      </p:cBhvr>
                                    </p:anim>
                                  </p:childTnLst>
                                </p:cTn>
                              </p:par>
                            </p:childTnLst>
                          </p:cTn>
                        </p:par>
                        <p:par>
                          <p:cTn id="61" fill="hold">
                            <p:stCondLst>
                              <p:cond delay="2250"/>
                            </p:stCondLst>
                            <p:childTnLst>
                              <p:par>
                                <p:cTn id="62" presetID="22" presetClass="entr" presetSubtype="4" fill="hold" grpId="0" nodeType="afterEffect">
                                  <p:stCondLst>
                                    <p:cond delay="0"/>
                                  </p:stCondLst>
                                  <p:childTnLst>
                                    <p:set>
                                      <p:cBhvr>
                                        <p:cTn id="63" dur="1" fill="hold">
                                          <p:stCondLst>
                                            <p:cond delay="0"/>
                                          </p:stCondLst>
                                        </p:cTn>
                                        <p:tgtEl>
                                          <p:spTgt spid="48"/>
                                        </p:tgtEl>
                                        <p:attrNameLst>
                                          <p:attrName>style.visibility</p:attrName>
                                        </p:attrNameLst>
                                      </p:cBhvr>
                                      <p:to>
                                        <p:strVal val="visible"/>
                                      </p:to>
                                    </p:set>
                                    <p:animEffect transition="in" filter="wipe(down)">
                                      <p:cBhvr>
                                        <p:cTn id="64" dur="500"/>
                                        <p:tgtEl>
                                          <p:spTgt spid="48"/>
                                        </p:tgtEl>
                                      </p:cBhvr>
                                    </p:animEffect>
                                  </p:childTnLst>
                                </p:cTn>
                              </p:par>
                            </p:childTnLst>
                          </p:cTn>
                        </p:par>
                      </p:childTnLst>
                    </p:cTn>
                  </p:par>
                  <p:par>
                    <p:cTn id="65" fill="hold">
                      <p:stCondLst>
                        <p:cond delay="indefinite"/>
                      </p:stCondLst>
                      <p:childTnLst>
                        <p:par>
                          <p:cTn id="66" fill="hold">
                            <p:stCondLst>
                              <p:cond delay="0"/>
                            </p:stCondLst>
                            <p:childTnLst>
                              <p:par>
                                <p:cTn id="67" presetID="34" presetClass="exit" presetSubtype="0" fill="hold" grpId="1" nodeType="clickEffect">
                                  <p:stCondLst>
                                    <p:cond delay="0"/>
                                  </p:stCondLst>
                                  <p:childTnLst>
                                    <p:anim from="(ppt_x)" to="(ppt_x+1)" calcmode="lin" valueType="num">
                                      <p:cBhvr>
                                        <p:cTn id="68" dur="1000">
                                          <p:stCondLst>
                                            <p:cond delay="0"/>
                                          </p:stCondLst>
                                        </p:cTn>
                                        <p:tgtEl>
                                          <p:spTgt spid="25"/>
                                        </p:tgtEl>
                                        <p:attrNameLst>
                                          <p:attrName>ppt_x</p:attrName>
                                        </p:attrNameLst>
                                      </p:cBhvr>
                                    </p:anim>
                                    <p:anim from="0" to="-1.0" calcmode="lin" valueType="num">
                                      <p:cBhvr>
                                        <p:cTn id="69" dur="200" accel="50000">
                                          <p:stCondLst>
                                            <p:cond delay="0"/>
                                          </p:stCondLst>
                                        </p:cTn>
                                        <p:tgtEl>
                                          <p:spTgt spid="25"/>
                                        </p:tgtEl>
                                        <p:attrNameLst>
                                          <p:attrName>xshear</p:attrName>
                                        </p:attrNameLst>
                                      </p:cBhvr>
                                    </p:anim>
                                    <p:set>
                                      <p:cBhvr>
                                        <p:cTn id="70" dur="800">
                                          <p:stCondLst>
                                            <p:cond delay="200"/>
                                          </p:stCondLst>
                                        </p:cTn>
                                        <p:tgtEl>
                                          <p:spTgt spid="25"/>
                                        </p:tgtEl>
                                        <p:attrNameLst>
                                          <p:attrName>xshear</p:attrName>
                                        </p:attrNameLst>
                                      </p:cBhvr>
                                      <p:to>
                                        <p:strVal val="-1.0"/>
                                      </p:to>
                                    </p:set>
                                    <p:set>
                                      <p:cBhvr>
                                        <p:cTn id="71" dur="1" fill="hold">
                                          <p:stCondLst>
                                            <p:cond delay="999"/>
                                          </p:stCondLst>
                                        </p:cTn>
                                        <p:tgtEl>
                                          <p:spTgt spid="25"/>
                                        </p:tgtEl>
                                        <p:attrNameLst>
                                          <p:attrName>style.visibility</p:attrName>
                                        </p:attrNameLst>
                                      </p:cBhvr>
                                      <p:to>
                                        <p:strVal val="hidden"/>
                                      </p:to>
                                    </p:set>
                                  </p:childTnLst>
                                </p:cTn>
                              </p:par>
                              <p:par>
                                <p:cTn id="72" presetID="34" presetClass="exit" presetSubtype="0" fill="hold" grpId="1" nodeType="withEffect">
                                  <p:stCondLst>
                                    <p:cond delay="0"/>
                                  </p:stCondLst>
                                  <p:childTnLst>
                                    <p:anim from="(ppt_x)" to="(ppt_x+1)" calcmode="lin" valueType="num">
                                      <p:cBhvr>
                                        <p:cTn id="73" dur="1000">
                                          <p:stCondLst>
                                            <p:cond delay="0"/>
                                          </p:stCondLst>
                                        </p:cTn>
                                        <p:tgtEl>
                                          <p:spTgt spid="26"/>
                                        </p:tgtEl>
                                        <p:attrNameLst>
                                          <p:attrName>ppt_x</p:attrName>
                                        </p:attrNameLst>
                                      </p:cBhvr>
                                    </p:anim>
                                    <p:anim from="0" to="-1.0" calcmode="lin" valueType="num">
                                      <p:cBhvr>
                                        <p:cTn id="74" dur="200" accel="50000">
                                          <p:stCondLst>
                                            <p:cond delay="0"/>
                                          </p:stCondLst>
                                        </p:cTn>
                                        <p:tgtEl>
                                          <p:spTgt spid="26"/>
                                        </p:tgtEl>
                                        <p:attrNameLst>
                                          <p:attrName>xshear</p:attrName>
                                        </p:attrNameLst>
                                      </p:cBhvr>
                                    </p:anim>
                                    <p:set>
                                      <p:cBhvr>
                                        <p:cTn id="75" dur="800">
                                          <p:stCondLst>
                                            <p:cond delay="200"/>
                                          </p:stCondLst>
                                        </p:cTn>
                                        <p:tgtEl>
                                          <p:spTgt spid="26"/>
                                        </p:tgtEl>
                                        <p:attrNameLst>
                                          <p:attrName>xshear</p:attrName>
                                        </p:attrNameLst>
                                      </p:cBhvr>
                                      <p:to>
                                        <p:strVal val="-1.0"/>
                                      </p:to>
                                    </p:set>
                                    <p:set>
                                      <p:cBhvr>
                                        <p:cTn id="76" dur="1" fill="hold">
                                          <p:stCondLst>
                                            <p:cond delay="999"/>
                                          </p:stCondLst>
                                        </p:cTn>
                                        <p:tgtEl>
                                          <p:spTgt spid="26"/>
                                        </p:tgtEl>
                                        <p:attrNameLst>
                                          <p:attrName>style.visibility</p:attrName>
                                        </p:attrNameLst>
                                      </p:cBhvr>
                                      <p:to>
                                        <p:strVal val="hidden"/>
                                      </p:to>
                                    </p:set>
                                  </p:childTnLst>
                                </p:cTn>
                              </p:par>
                              <p:par>
                                <p:cTn id="77" presetID="34" presetClass="exit" presetSubtype="0" fill="hold" grpId="1" nodeType="withEffect">
                                  <p:stCondLst>
                                    <p:cond delay="0"/>
                                  </p:stCondLst>
                                  <p:childTnLst>
                                    <p:anim from="(ppt_x)" to="(ppt_x+1)" calcmode="lin" valueType="num">
                                      <p:cBhvr>
                                        <p:cTn id="78" dur="1000">
                                          <p:stCondLst>
                                            <p:cond delay="0"/>
                                          </p:stCondLst>
                                        </p:cTn>
                                        <p:tgtEl>
                                          <p:spTgt spid="27"/>
                                        </p:tgtEl>
                                        <p:attrNameLst>
                                          <p:attrName>ppt_x</p:attrName>
                                        </p:attrNameLst>
                                      </p:cBhvr>
                                    </p:anim>
                                    <p:anim from="0" to="-1.0" calcmode="lin" valueType="num">
                                      <p:cBhvr>
                                        <p:cTn id="79" dur="200" accel="50000">
                                          <p:stCondLst>
                                            <p:cond delay="0"/>
                                          </p:stCondLst>
                                        </p:cTn>
                                        <p:tgtEl>
                                          <p:spTgt spid="27"/>
                                        </p:tgtEl>
                                        <p:attrNameLst>
                                          <p:attrName>xshear</p:attrName>
                                        </p:attrNameLst>
                                      </p:cBhvr>
                                    </p:anim>
                                    <p:set>
                                      <p:cBhvr>
                                        <p:cTn id="80" dur="800">
                                          <p:stCondLst>
                                            <p:cond delay="200"/>
                                          </p:stCondLst>
                                        </p:cTn>
                                        <p:tgtEl>
                                          <p:spTgt spid="27"/>
                                        </p:tgtEl>
                                        <p:attrNameLst>
                                          <p:attrName>xshear</p:attrName>
                                        </p:attrNameLst>
                                      </p:cBhvr>
                                      <p:to>
                                        <p:strVal val="-1.0"/>
                                      </p:to>
                                    </p:set>
                                    <p:set>
                                      <p:cBhvr>
                                        <p:cTn id="81" dur="1" fill="hold">
                                          <p:stCondLst>
                                            <p:cond delay="999"/>
                                          </p:stCondLst>
                                        </p:cTn>
                                        <p:tgtEl>
                                          <p:spTgt spid="27"/>
                                        </p:tgtEl>
                                        <p:attrNameLst>
                                          <p:attrName>style.visibility</p:attrName>
                                        </p:attrNameLst>
                                      </p:cBhvr>
                                      <p:to>
                                        <p:strVal val="hidden"/>
                                      </p:to>
                                    </p:set>
                                  </p:childTnLst>
                                </p:cTn>
                              </p:par>
                              <p:par>
                                <p:cTn id="82" presetID="34" presetClass="exit" presetSubtype="0" fill="hold" grpId="1" nodeType="withEffect">
                                  <p:stCondLst>
                                    <p:cond delay="0"/>
                                  </p:stCondLst>
                                  <p:childTnLst>
                                    <p:anim from="(ppt_x)" to="(ppt_x+1)" calcmode="lin" valueType="num">
                                      <p:cBhvr>
                                        <p:cTn id="83" dur="1000">
                                          <p:stCondLst>
                                            <p:cond delay="0"/>
                                          </p:stCondLst>
                                        </p:cTn>
                                        <p:tgtEl>
                                          <p:spTgt spid="28"/>
                                        </p:tgtEl>
                                        <p:attrNameLst>
                                          <p:attrName>ppt_x</p:attrName>
                                        </p:attrNameLst>
                                      </p:cBhvr>
                                    </p:anim>
                                    <p:anim from="0" to="-1.0" calcmode="lin" valueType="num">
                                      <p:cBhvr>
                                        <p:cTn id="84" dur="200" accel="50000">
                                          <p:stCondLst>
                                            <p:cond delay="0"/>
                                          </p:stCondLst>
                                        </p:cTn>
                                        <p:tgtEl>
                                          <p:spTgt spid="28"/>
                                        </p:tgtEl>
                                        <p:attrNameLst>
                                          <p:attrName>xshear</p:attrName>
                                        </p:attrNameLst>
                                      </p:cBhvr>
                                    </p:anim>
                                    <p:set>
                                      <p:cBhvr>
                                        <p:cTn id="85" dur="800">
                                          <p:stCondLst>
                                            <p:cond delay="200"/>
                                          </p:stCondLst>
                                        </p:cTn>
                                        <p:tgtEl>
                                          <p:spTgt spid="28"/>
                                        </p:tgtEl>
                                        <p:attrNameLst>
                                          <p:attrName>xshear</p:attrName>
                                        </p:attrNameLst>
                                      </p:cBhvr>
                                      <p:to>
                                        <p:strVal val="-1.0"/>
                                      </p:to>
                                    </p:set>
                                    <p:set>
                                      <p:cBhvr>
                                        <p:cTn id="86" dur="1" fill="hold">
                                          <p:stCondLst>
                                            <p:cond delay="999"/>
                                          </p:stCondLst>
                                        </p:cTn>
                                        <p:tgtEl>
                                          <p:spTgt spid="28"/>
                                        </p:tgtEl>
                                        <p:attrNameLst>
                                          <p:attrName>style.visibility</p:attrName>
                                        </p:attrNameLst>
                                      </p:cBhvr>
                                      <p:to>
                                        <p:strVal val="hidden"/>
                                      </p:to>
                                    </p:set>
                                  </p:childTnLst>
                                </p:cTn>
                              </p:par>
                              <p:par>
                                <p:cTn id="87" presetID="34" presetClass="exit" presetSubtype="0" fill="hold" grpId="1" nodeType="withEffect">
                                  <p:stCondLst>
                                    <p:cond delay="0"/>
                                  </p:stCondLst>
                                  <p:childTnLst>
                                    <p:anim from="(ppt_x)" to="(ppt_x+1)" calcmode="lin" valueType="num">
                                      <p:cBhvr>
                                        <p:cTn id="88" dur="1000">
                                          <p:stCondLst>
                                            <p:cond delay="0"/>
                                          </p:stCondLst>
                                        </p:cTn>
                                        <p:tgtEl>
                                          <p:spTgt spid="29"/>
                                        </p:tgtEl>
                                        <p:attrNameLst>
                                          <p:attrName>ppt_x</p:attrName>
                                        </p:attrNameLst>
                                      </p:cBhvr>
                                    </p:anim>
                                    <p:anim from="0" to="-1.0" calcmode="lin" valueType="num">
                                      <p:cBhvr>
                                        <p:cTn id="89" dur="200" accel="50000">
                                          <p:stCondLst>
                                            <p:cond delay="0"/>
                                          </p:stCondLst>
                                        </p:cTn>
                                        <p:tgtEl>
                                          <p:spTgt spid="29"/>
                                        </p:tgtEl>
                                        <p:attrNameLst>
                                          <p:attrName>xshear</p:attrName>
                                        </p:attrNameLst>
                                      </p:cBhvr>
                                    </p:anim>
                                    <p:set>
                                      <p:cBhvr>
                                        <p:cTn id="90" dur="800">
                                          <p:stCondLst>
                                            <p:cond delay="200"/>
                                          </p:stCondLst>
                                        </p:cTn>
                                        <p:tgtEl>
                                          <p:spTgt spid="29"/>
                                        </p:tgtEl>
                                        <p:attrNameLst>
                                          <p:attrName>xshear</p:attrName>
                                        </p:attrNameLst>
                                      </p:cBhvr>
                                      <p:to>
                                        <p:strVal val="-1.0"/>
                                      </p:to>
                                    </p:set>
                                    <p:set>
                                      <p:cBhvr>
                                        <p:cTn id="91" dur="1" fill="hold">
                                          <p:stCondLst>
                                            <p:cond delay="999"/>
                                          </p:stCondLst>
                                        </p:cTn>
                                        <p:tgtEl>
                                          <p:spTgt spid="29"/>
                                        </p:tgtEl>
                                        <p:attrNameLst>
                                          <p:attrName>style.visibility</p:attrName>
                                        </p:attrNameLst>
                                      </p:cBhvr>
                                      <p:to>
                                        <p:strVal val="hidden"/>
                                      </p:to>
                                    </p:set>
                                  </p:childTnLst>
                                </p:cTn>
                              </p:par>
                              <p:par>
                                <p:cTn id="92" presetID="34" presetClass="exit" presetSubtype="0" fill="hold" grpId="1" nodeType="withEffect">
                                  <p:stCondLst>
                                    <p:cond delay="0"/>
                                  </p:stCondLst>
                                  <p:childTnLst>
                                    <p:anim from="(ppt_x)" to="(ppt_x+1)" calcmode="lin" valueType="num">
                                      <p:cBhvr>
                                        <p:cTn id="93" dur="1000">
                                          <p:stCondLst>
                                            <p:cond delay="0"/>
                                          </p:stCondLst>
                                        </p:cTn>
                                        <p:tgtEl>
                                          <p:spTgt spid="44"/>
                                        </p:tgtEl>
                                        <p:attrNameLst>
                                          <p:attrName>ppt_x</p:attrName>
                                        </p:attrNameLst>
                                      </p:cBhvr>
                                    </p:anim>
                                    <p:anim from="0" to="-1.0" calcmode="lin" valueType="num">
                                      <p:cBhvr>
                                        <p:cTn id="94" dur="200" accel="50000">
                                          <p:stCondLst>
                                            <p:cond delay="0"/>
                                          </p:stCondLst>
                                        </p:cTn>
                                        <p:tgtEl>
                                          <p:spTgt spid="44"/>
                                        </p:tgtEl>
                                        <p:attrNameLst>
                                          <p:attrName>xshear</p:attrName>
                                        </p:attrNameLst>
                                      </p:cBhvr>
                                    </p:anim>
                                    <p:set>
                                      <p:cBhvr>
                                        <p:cTn id="95" dur="800">
                                          <p:stCondLst>
                                            <p:cond delay="200"/>
                                          </p:stCondLst>
                                        </p:cTn>
                                        <p:tgtEl>
                                          <p:spTgt spid="44"/>
                                        </p:tgtEl>
                                        <p:attrNameLst>
                                          <p:attrName>xshear</p:attrName>
                                        </p:attrNameLst>
                                      </p:cBhvr>
                                      <p:to>
                                        <p:strVal val="-1.0"/>
                                      </p:to>
                                    </p:set>
                                    <p:set>
                                      <p:cBhvr>
                                        <p:cTn id="96" dur="1" fill="hold">
                                          <p:stCondLst>
                                            <p:cond delay="999"/>
                                          </p:stCondLst>
                                        </p:cTn>
                                        <p:tgtEl>
                                          <p:spTgt spid="44"/>
                                        </p:tgtEl>
                                        <p:attrNameLst>
                                          <p:attrName>style.visibility</p:attrName>
                                        </p:attrNameLst>
                                      </p:cBhvr>
                                      <p:to>
                                        <p:strVal val="hidden"/>
                                      </p:to>
                                    </p:set>
                                  </p:childTnLst>
                                </p:cTn>
                              </p:par>
                              <p:par>
                                <p:cTn id="97" presetID="34" presetClass="exit" presetSubtype="0" fill="hold" grpId="1" nodeType="withEffect">
                                  <p:stCondLst>
                                    <p:cond delay="0"/>
                                  </p:stCondLst>
                                  <p:childTnLst>
                                    <p:anim from="(ppt_x)" to="(ppt_x+1)" calcmode="lin" valueType="num">
                                      <p:cBhvr>
                                        <p:cTn id="98" dur="1000">
                                          <p:stCondLst>
                                            <p:cond delay="0"/>
                                          </p:stCondLst>
                                        </p:cTn>
                                        <p:tgtEl>
                                          <p:spTgt spid="45"/>
                                        </p:tgtEl>
                                        <p:attrNameLst>
                                          <p:attrName>ppt_x</p:attrName>
                                        </p:attrNameLst>
                                      </p:cBhvr>
                                    </p:anim>
                                    <p:anim from="0" to="-1.0" calcmode="lin" valueType="num">
                                      <p:cBhvr>
                                        <p:cTn id="99" dur="200" accel="50000">
                                          <p:stCondLst>
                                            <p:cond delay="0"/>
                                          </p:stCondLst>
                                        </p:cTn>
                                        <p:tgtEl>
                                          <p:spTgt spid="45"/>
                                        </p:tgtEl>
                                        <p:attrNameLst>
                                          <p:attrName>xshear</p:attrName>
                                        </p:attrNameLst>
                                      </p:cBhvr>
                                    </p:anim>
                                    <p:set>
                                      <p:cBhvr>
                                        <p:cTn id="100" dur="800">
                                          <p:stCondLst>
                                            <p:cond delay="200"/>
                                          </p:stCondLst>
                                        </p:cTn>
                                        <p:tgtEl>
                                          <p:spTgt spid="45"/>
                                        </p:tgtEl>
                                        <p:attrNameLst>
                                          <p:attrName>xshear</p:attrName>
                                        </p:attrNameLst>
                                      </p:cBhvr>
                                      <p:to>
                                        <p:strVal val="-1.0"/>
                                      </p:to>
                                    </p:set>
                                    <p:set>
                                      <p:cBhvr>
                                        <p:cTn id="101" dur="1" fill="hold">
                                          <p:stCondLst>
                                            <p:cond delay="999"/>
                                          </p:stCondLst>
                                        </p:cTn>
                                        <p:tgtEl>
                                          <p:spTgt spid="45"/>
                                        </p:tgtEl>
                                        <p:attrNameLst>
                                          <p:attrName>style.visibility</p:attrName>
                                        </p:attrNameLst>
                                      </p:cBhvr>
                                      <p:to>
                                        <p:strVal val="hidden"/>
                                      </p:to>
                                    </p:set>
                                  </p:childTnLst>
                                </p:cTn>
                              </p:par>
                              <p:par>
                                <p:cTn id="102" presetID="34" presetClass="exit" presetSubtype="0" fill="hold" grpId="1" nodeType="withEffect">
                                  <p:stCondLst>
                                    <p:cond delay="0"/>
                                  </p:stCondLst>
                                  <p:childTnLst>
                                    <p:anim from="(ppt_x)" to="(ppt_x+1)" calcmode="lin" valueType="num">
                                      <p:cBhvr>
                                        <p:cTn id="103" dur="1000">
                                          <p:stCondLst>
                                            <p:cond delay="0"/>
                                          </p:stCondLst>
                                        </p:cTn>
                                        <p:tgtEl>
                                          <p:spTgt spid="46"/>
                                        </p:tgtEl>
                                        <p:attrNameLst>
                                          <p:attrName>ppt_x</p:attrName>
                                        </p:attrNameLst>
                                      </p:cBhvr>
                                    </p:anim>
                                    <p:anim from="0" to="-1.0" calcmode="lin" valueType="num">
                                      <p:cBhvr>
                                        <p:cTn id="104" dur="200" accel="50000">
                                          <p:stCondLst>
                                            <p:cond delay="0"/>
                                          </p:stCondLst>
                                        </p:cTn>
                                        <p:tgtEl>
                                          <p:spTgt spid="46"/>
                                        </p:tgtEl>
                                        <p:attrNameLst>
                                          <p:attrName>xshear</p:attrName>
                                        </p:attrNameLst>
                                      </p:cBhvr>
                                    </p:anim>
                                    <p:set>
                                      <p:cBhvr>
                                        <p:cTn id="105" dur="800">
                                          <p:stCondLst>
                                            <p:cond delay="200"/>
                                          </p:stCondLst>
                                        </p:cTn>
                                        <p:tgtEl>
                                          <p:spTgt spid="46"/>
                                        </p:tgtEl>
                                        <p:attrNameLst>
                                          <p:attrName>xshear</p:attrName>
                                        </p:attrNameLst>
                                      </p:cBhvr>
                                      <p:to>
                                        <p:strVal val="-1.0"/>
                                      </p:to>
                                    </p:set>
                                    <p:set>
                                      <p:cBhvr>
                                        <p:cTn id="106" dur="1" fill="hold">
                                          <p:stCondLst>
                                            <p:cond delay="999"/>
                                          </p:stCondLst>
                                        </p:cTn>
                                        <p:tgtEl>
                                          <p:spTgt spid="46"/>
                                        </p:tgtEl>
                                        <p:attrNameLst>
                                          <p:attrName>style.visibility</p:attrName>
                                        </p:attrNameLst>
                                      </p:cBhvr>
                                      <p:to>
                                        <p:strVal val="hidden"/>
                                      </p:to>
                                    </p:set>
                                  </p:childTnLst>
                                </p:cTn>
                              </p:par>
                              <p:par>
                                <p:cTn id="107" presetID="34" presetClass="exit" presetSubtype="0" fill="hold" grpId="1" nodeType="withEffect">
                                  <p:stCondLst>
                                    <p:cond delay="0"/>
                                  </p:stCondLst>
                                  <p:childTnLst>
                                    <p:anim from="(ppt_x)" to="(ppt_x+1)" calcmode="lin" valueType="num">
                                      <p:cBhvr>
                                        <p:cTn id="108" dur="1000">
                                          <p:stCondLst>
                                            <p:cond delay="0"/>
                                          </p:stCondLst>
                                        </p:cTn>
                                        <p:tgtEl>
                                          <p:spTgt spid="47"/>
                                        </p:tgtEl>
                                        <p:attrNameLst>
                                          <p:attrName>ppt_x</p:attrName>
                                        </p:attrNameLst>
                                      </p:cBhvr>
                                    </p:anim>
                                    <p:anim from="0" to="-1.0" calcmode="lin" valueType="num">
                                      <p:cBhvr>
                                        <p:cTn id="109" dur="200" accel="50000">
                                          <p:stCondLst>
                                            <p:cond delay="0"/>
                                          </p:stCondLst>
                                        </p:cTn>
                                        <p:tgtEl>
                                          <p:spTgt spid="47"/>
                                        </p:tgtEl>
                                        <p:attrNameLst>
                                          <p:attrName>xshear</p:attrName>
                                        </p:attrNameLst>
                                      </p:cBhvr>
                                    </p:anim>
                                    <p:set>
                                      <p:cBhvr>
                                        <p:cTn id="110" dur="800">
                                          <p:stCondLst>
                                            <p:cond delay="200"/>
                                          </p:stCondLst>
                                        </p:cTn>
                                        <p:tgtEl>
                                          <p:spTgt spid="47"/>
                                        </p:tgtEl>
                                        <p:attrNameLst>
                                          <p:attrName>xshear</p:attrName>
                                        </p:attrNameLst>
                                      </p:cBhvr>
                                      <p:to>
                                        <p:strVal val="-1.0"/>
                                      </p:to>
                                    </p:set>
                                    <p:set>
                                      <p:cBhvr>
                                        <p:cTn id="111" dur="1" fill="hold">
                                          <p:stCondLst>
                                            <p:cond delay="999"/>
                                          </p:stCondLst>
                                        </p:cTn>
                                        <p:tgtEl>
                                          <p:spTgt spid="47"/>
                                        </p:tgtEl>
                                        <p:attrNameLst>
                                          <p:attrName>style.visibility</p:attrName>
                                        </p:attrNameLst>
                                      </p:cBhvr>
                                      <p:to>
                                        <p:strVal val="hidden"/>
                                      </p:to>
                                    </p:set>
                                  </p:childTnLst>
                                </p:cTn>
                              </p:par>
                              <p:par>
                                <p:cTn id="112" presetID="34" presetClass="exit" presetSubtype="0" fill="hold" grpId="1" nodeType="withEffect">
                                  <p:stCondLst>
                                    <p:cond delay="0"/>
                                  </p:stCondLst>
                                  <p:childTnLst>
                                    <p:anim from="(ppt_x)" to="(ppt_x+1)" calcmode="lin" valueType="num">
                                      <p:cBhvr>
                                        <p:cTn id="113" dur="1000">
                                          <p:stCondLst>
                                            <p:cond delay="0"/>
                                          </p:stCondLst>
                                        </p:cTn>
                                        <p:tgtEl>
                                          <p:spTgt spid="48"/>
                                        </p:tgtEl>
                                        <p:attrNameLst>
                                          <p:attrName>ppt_x</p:attrName>
                                        </p:attrNameLst>
                                      </p:cBhvr>
                                    </p:anim>
                                    <p:anim from="0" to="-1.0" calcmode="lin" valueType="num">
                                      <p:cBhvr>
                                        <p:cTn id="114" dur="200" accel="50000">
                                          <p:stCondLst>
                                            <p:cond delay="0"/>
                                          </p:stCondLst>
                                        </p:cTn>
                                        <p:tgtEl>
                                          <p:spTgt spid="48"/>
                                        </p:tgtEl>
                                        <p:attrNameLst>
                                          <p:attrName>xshear</p:attrName>
                                        </p:attrNameLst>
                                      </p:cBhvr>
                                    </p:anim>
                                    <p:set>
                                      <p:cBhvr>
                                        <p:cTn id="115" dur="800">
                                          <p:stCondLst>
                                            <p:cond delay="200"/>
                                          </p:stCondLst>
                                        </p:cTn>
                                        <p:tgtEl>
                                          <p:spTgt spid="48"/>
                                        </p:tgtEl>
                                        <p:attrNameLst>
                                          <p:attrName>xshear</p:attrName>
                                        </p:attrNameLst>
                                      </p:cBhvr>
                                      <p:to>
                                        <p:strVal val="-1.0"/>
                                      </p:to>
                                    </p:set>
                                    <p:set>
                                      <p:cBhvr>
                                        <p:cTn id="116" dur="1" fill="hold">
                                          <p:stCondLst>
                                            <p:cond delay="999"/>
                                          </p:stCondLst>
                                        </p:cTn>
                                        <p:tgtEl>
                                          <p:spTgt spid="48"/>
                                        </p:tgtEl>
                                        <p:attrNameLst>
                                          <p:attrName>style.visibility</p:attrName>
                                        </p:attrNameLst>
                                      </p:cBhvr>
                                      <p:to>
                                        <p:strVal val="hidden"/>
                                      </p:to>
                                    </p:set>
                                  </p:childTnLst>
                                </p:cTn>
                              </p:par>
                              <p:par>
                                <p:cTn id="117" presetID="34" presetClass="exit" presetSubtype="0" fill="hold" nodeType="withEffect">
                                  <p:stCondLst>
                                    <p:cond delay="0"/>
                                  </p:stCondLst>
                                  <p:childTnLst>
                                    <p:anim from="(ppt_x)" to="(ppt_x+1)" calcmode="lin" valueType="num">
                                      <p:cBhvr>
                                        <p:cTn id="118" dur="1000">
                                          <p:stCondLst>
                                            <p:cond delay="0"/>
                                          </p:stCondLst>
                                        </p:cTn>
                                        <p:tgtEl>
                                          <p:spTgt spid="2"/>
                                        </p:tgtEl>
                                        <p:attrNameLst>
                                          <p:attrName>ppt_x</p:attrName>
                                        </p:attrNameLst>
                                      </p:cBhvr>
                                    </p:anim>
                                    <p:anim from="0" to="-1.0" calcmode="lin" valueType="num">
                                      <p:cBhvr>
                                        <p:cTn id="119" dur="200" accel="50000">
                                          <p:stCondLst>
                                            <p:cond delay="0"/>
                                          </p:stCondLst>
                                        </p:cTn>
                                        <p:tgtEl>
                                          <p:spTgt spid="2"/>
                                        </p:tgtEl>
                                        <p:attrNameLst>
                                          <p:attrName>xshear</p:attrName>
                                        </p:attrNameLst>
                                      </p:cBhvr>
                                    </p:anim>
                                    <p:set>
                                      <p:cBhvr>
                                        <p:cTn id="120" dur="800">
                                          <p:stCondLst>
                                            <p:cond delay="200"/>
                                          </p:stCondLst>
                                        </p:cTn>
                                        <p:tgtEl>
                                          <p:spTgt spid="2"/>
                                        </p:tgtEl>
                                        <p:attrNameLst>
                                          <p:attrName>xshear</p:attrName>
                                        </p:attrNameLst>
                                      </p:cBhvr>
                                      <p:to>
                                        <p:strVal val="-1.0"/>
                                      </p:to>
                                    </p:set>
                                    <p:set>
                                      <p:cBhvr>
                                        <p:cTn id="121" dur="1" fill="hold">
                                          <p:stCondLst>
                                            <p:cond delay="999"/>
                                          </p:stCondLst>
                                        </p:cTn>
                                        <p:tgtEl>
                                          <p:spTgt spid="2"/>
                                        </p:tgtEl>
                                        <p:attrNameLst>
                                          <p:attrName>style.visibility</p:attrName>
                                        </p:attrNameLst>
                                      </p:cBhvr>
                                      <p:to>
                                        <p:strVal val="hidden"/>
                                      </p:to>
                                    </p:set>
                                  </p:childTnLst>
                                </p:cTn>
                              </p:par>
                              <p:par>
                                <p:cTn id="122" presetID="41" presetClass="exit" presetSubtype="0" fill="hold" grpId="1" nodeType="withEffect">
                                  <p:stCondLst>
                                    <p:cond delay="0"/>
                                  </p:stCondLst>
                                  <p:iterate type="lt">
                                    <p:tmPct val="10000"/>
                                  </p:iterate>
                                  <p:childTnLst>
                                    <p:anim calcmode="lin" valueType="num">
                                      <p:cBhvr>
                                        <p:cTn id="123" dur="500"/>
                                        <p:tgtEl>
                                          <p:spTgt spid="49"/>
                                        </p:tgtEl>
                                        <p:attrNameLst>
                                          <p:attrName>ppt_x</p:attrName>
                                        </p:attrNameLst>
                                      </p:cBhvr>
                                      <p:tavLst>
                                        <p:tav tm="0">
                                          <p:val>
                                            <p:strVal val="ppt_x"/>
                                          </p:val>
                                        </p:tav>
                                        <p:tav tm="50000">
                                          <p:val>
                                            <p:strVal val="ppt_x+.1"/>
                                          </p:val>
                                        </p:tav>
                                        <p:tav tm="100000">
                                          <p:val>
                                            <p:strVal val="ppt_x"/>
                                          </p:val>
                                        </p:tav>
                                      </p:tavLst>
                                    </p:anim>
                                    <p:anim calcmode="lin" valueType="num">
                                      <p:cBhvr>
                                        <p:cTn id="124" dur="500"/>
                                        <p:tgtEl>
                                          <p:spTgt spid="49"/>
                                        </p:tgtEl>
                                        <p:attrNameLst>
                                          <p:attrName>ppt_y</p:attrName>
                                        </p:attrNameLst>
                                      </p:cBhvr>
                                      <p:tavLst>
                                        <p:tav tm="0">
                                          <p:val>
                                            <p:strVal val="ppt_y"/>
                                          </p:val>
                                        </p:tav>
                                        <p:tav tm="100000">
                                          <p:val>
                                            <p:strVal val="ppt_y"/>
                                          </p:val>
                                        </p:tav>
                                      </p:tavLst>
                                    </p:anim>
                                    <p:anim calcmode="lin" valueType="num">
                                      <p:cBhvr>
                                        <p:cTn id="125" dur="500"/>
                                        <p:tgtEl>
                                          <p:spTgt spid="49"/>
                                        </p:tgtEl>
                                        <p:attrNameLst>
                                          <p:attrName>ppt_h</p:attrName>
                                        </p:attrNameLst>
                                      </p:cBhvr>
                                      <p:tavLst>
                                        <p:tav tm="0">
                                          <p:val>
                                            <p:strVal val="ppt_h"/>
                                          </p:val>
                                        </p:tav>
                                        <p:tav tm="50000">
                                          <p:val>
                                            <p:strVal val="ppt_h+.01"/>
                                          </p:val>
                                        </p:tav>
                                        <p:tav tm="100000">
                                          <p:val>
                                            <p:strVal val="ppt_h/10"/>
                                          </p:val>
                                        </p:tav>
                                      </p:tavLst>
                                    </p:anim>
                                    <p:anim calcmode="lin" valueType="num">
                                      <p:cBhvr>
                                        <p:cTn id="126" dur="500"/>
                                        <p:tgtEl>
                                          <p:spTgt spid="49"/>
                                        </p:tgtEl>
                                        <p:attrNameLst>
                                          <p:attrName>ppt_w</p:attrName>
                                        </p:attrNameLst>
                                      </p:cBhvr>
                                      <p:tavLst>
                                        <p:tav tm="0">
                                          <p:val>
                                            <p:strVal val="ppt_w"/>
                                          </p:val>
                                        </p:tav>
                                        <p:tav tm="50000">
                                          <p:val>
                                            <p:strVal val="ppt_w+.01"/>
                                          </p:val>
                                        </p:tav>
                                        <p:tav tm="100000">
                                          <p:val>
                                            <p:strVal val="ppt_w/10"/>
                                          </p:val>
                                        </p:tav>
                                      </p:tavLst>
                                    </p:anim>
                                    <p:animEffect transition="out" filter="fade">
                                      <p:cBhvr>
                                        <p:cTn id="127" dur="500" tmFilter="0,0; .5, 0; 1, 1"/>
                                        <p:tgtEl>
                                          <p:spTgt spid="49"/>
                                        </p:tgtEl>
                                      </p:cBhvr>
                                    </p:animEffect>
                                    <p:set>
                                      <p:cBhvr>
                                        <p:cTn id="128"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44" grpId="0" animBg="1"/>
      <p:bldP spid="44" grpId="1" animBg="1"/>
      <p:bldP spid="45" grpId="0" animBg="1"/>
      <p:bldP spid="45" grpId="1" animBg="1"/>
      <p:bldP spid="46" grpId="0" animBg="1"/>
      <p:bldP spid="46" grpId="1" animBg="1"/>
      <p:bldP spid="47" grpId="0" animBg="1"/>
      <p:bldP spid="47" grpId="1" animBg="1"/>
      <p:bldP spid="48" grpId="0" animBg="1"/>
      <p:bldP spid="48" grpId="1" animBg="1"/>
      <p:bldP spid="49" grpId="0"/>
      <p:bldP spid="49" grpId="1"/>
    </p:bldLst>
  </p:timing>
</p:sld>
</file>

<file path=ppt/theme/theme1.xml><?xml version="1.0" encoding="utf-8"?>
<a:theme xmlns:a="http://schemas.openxmlformats.org/drawingml/2006/main" name="Route_66">
  <a:themeElements>
    <a:clrScheme name="Route 66">
      <a:dk1>
        <a:srgbClr val="FFFFFF"/>
      </a:dk1>
      <a:lt1>
        <a:srgbClr val="FFC00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oute 66">
      <a:majorFont>
        <a:latin typeface="Magneto"/>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2800" dirty="0" smtClean="0">
            <a:latin typeface="Magneto" pitchFamily="82"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Route_66</Template>
  <TotalTime>1828</TotalTime>
  <Words>393</Words>
  <Application>Microsoft Office PowerPoint</Application>
  <PresentationFormat>On-screen Show (4:3)</PresentationFormat>
  <Paragraphs>105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Route_66</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dc:creator>
  <cp:lastModifiedBy>Kathy</cp:lastModifiedBy>
  <cp:revision>101</cp:revision>
  <dcterms:created xsi:type="dcterms:W3CDTF">2009-05-07T12:59:57Z</dcterms:created>
  <dcterms:modified xsi:type="dcterms:W3CDTF">2009-05-11T19:39:01Z</dcterms:modified>
</cp:coreProperties>
</file>